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2"/>
  </p:notesMasterIdLst>
  <p:handoutMasterIdLst>
    <p:handoutMasterId r:id="rId13"/>
  </p:handoutMasterIdLst>
  <p:sldIdLst>
    <p:sldId id="319" r:id="rId5"/>
    <p:sldId id="336" r:id="rId6"/>
    <p:sldId id="341" r:id="rId7"/>
    <p:sldId id="331" r:id="rId8"/>
    <p:sldId id="342" r:id="rId9"/>
    <p:sldId id="340" r:id="rId10"/>
    <p:sldId id="304" r:id="rId11"/>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24" autoAdjust="0"/>
  </p:normalViewPr>
  <p:slideViewPr>
    <p:cSldViewPr>
      <p:cViewPr varScale="1">
        <p:scale>
          <a:sx n="122" d="100"/>
          <a:sy n="122" d="100"/>
        </p:scale>
        <p:origin x="-1560" y="-112"/>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7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68F88C59-319B-4332-9A1D-2A62CFCB00D8}" type="datetimeFigureOut">
              <a:rPr lang="en-US" smtClean="0"/>
              <a:pPr/>
              <a:t>20/11/2015</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B16A41B8-7DC3-4DB6-84E4-E105629EAA36}" type="slidenum">
              <a:rPr lang="en-US" smtClean="0"/>
              <a:pPr/>
              <a:t>‹#›</a:t>
            </a:fld>
            <a:endParaRPr lang="en-US"/>
          </a:p>
        </p:txBody>
      </p:sp>
    </p:spTree>
    <p:extLst>
      <p:ext uri="{BB962C8B-B14F-4D97-AF65-F5344CB8AC3E}">
        <p14:creationId xmlns:p14="http://schemas.microsoft.com/office/powerpoint/2010/main" val="1575326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968B300D-05F0-4B43-940D-46DED5A791AD}" type="datetimeFigureOut">
              <a:rPr lang="en-US" smtClean="0"/>
              <a:pPr/>
              <a:t>20/11/2015</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9B26CD33-4337-4529-948A-94F6960B2374}" type="slidenum">
              <a:rPr lang="en-US" smtClean="0"/>
              <a:pPr/>
              <a:t>‹#›</a:t>
            </a:fld>
            <a:endParaRPr lang="en-US"/>
          </a:p>
        </p:txBody>
      </p:sp>
    </p:spTree>
    <p:extLst>
      <p:ext uri="{BB962C8B-B14F-4D97-AF65-F5344CB8AC3E}">
        <p14:creationId xmlns:p14="http://schemas.microsoft.com/office/powerpoint/2010/main" val="511314317"/>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26CD33-4337-4529-948A-94F6960B237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26CD33-4337-4529-948A-94F6960B237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26CD33-4337-4529-948A-94F6960B237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26CD33-4337-4529-948A-94F6960B237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26CD33-4337-4529-948A-94F6960B237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26CD33-4337-4529-948A-94F6960B237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26CD33-4337-4529-948A-94F6960B237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bum Cover">
    <p:spTree>
      <p:nvGrpSpPr>
        <p:cNvPr id="1" name=""/>
        <p:cNvGrpSpPr/>
        <p:nvPr/>
      </p:nvGrpSpPr>
      <p:grpSpPr>
        <a:xfrm>
          <a:off x="0" y="0"/>
          <a:ext cx="0" cy="0"/>
          <a:chOff x="0" y="0"/>
          <a:chExt cx="0" cy="0"/>
        </a:xfrm>
      </p:grpSpPr>
      <p:sp>
        <p:nvSpPr>
          <p:cNvPr id="24" name="Rectangle 7"/>
          <p:cNvSpPr>
            <a:spLocks noGrp="1"/>
          </p:cNvSpPr>
          <p:nvPr>
            <p:ph type="title" hasCustomPrompt="1"/>
          </p:nvPr>
        </p:nvSpPr>
        <p:spPr>
          <a:xfrm>
            <a:off x="228601" y="3962400"/>
            <a:ext cx="8298485" cy="1066800"/>
          </a:xfrm>
        </p:spPr>
        <p:txBody>
          <a:bodyPr bIns="0"/>
          <a:lstStyle>
            <a:lvl1pPr algn="r" eaLnBrk="1" latinLnBrk="0" hangingPunct="1">
              <a:defRPr kumimoji="0" lang="en-US" dirty="0"/>
            </a:lvl1pPr>
            <a:extLst/>
          </a:lstStyle>
          <a:p>
            <a:r>
              <a:rPr kumimoji="0" lang="en-US" dirty="0" smtClean="0"/>
              <a:t>Click to add photo album title</a:t>
            </a:r>
            <a:endParaRPr kumimoji="0" lang="en-US" dirty="0"/>
          </a:p>
        </p:txBody>
      </p:sp>
      <p:sp>
        <p:nvSpPr>
          <p:cNvPr id="30" name="Rectangle 7"/>
          <p:cNvSpPr>
            <a:spLocks/>
          </p:cNvSpPr>
          <p:nvPr/>
        </p:nvSpPr>
        <p:spPr>
          <a:xfrm>
            <a:off x="453736" y="5181600"/>
            <a:ext cx="8229600" cy="1143000"/>
          </a:xfrm>
          <a:prstGeom prst="rect">
            <a:avLst/>
          </a:prstGeom>
        </p:spPr>
        <p:txBody>
          <a:bodyPr vert="horz" anchor="ctr">
            <a:normAutofit/>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kumimoji="0"/>
            </a:pPr>
            <a:endParaRPr kumimoji="0" lang="en-US" sz="3200" b="0" i="1" u="none" strike="noStrike" kern="0" cap="none" spc="0" normalizeH="0" baseline="0" noProof="0" dirty="0">
              <a:ln>
                <a:noFill/>
              </a:ln>
              <a:solidFill>
                <a:schemeClr val="tx1"/>
              </a:solidFill>
              <a:effectLst/>
              <a:uLnTx/>
              <a:uFillTx/>
              <a:latin typeface="+mj-lt"/>
              <a:ea typeface="+mj-ea"/>
              <a:cs typeface="+mj-cs"/>
            </a:endParaRPr>
          </a:p>
        </p:txBody>
      </p:sp>
      <p:sp>
        <p:nvSpPr>
          <p:cNvPr id="9" name="Rectangle 7"/>
          <p:cNvSpPr>
            <a:spLocks noGrp="1"/>
          </p:cNvSpPr>
          <p:nvPr>
            <p:ph type="body" sz="quarter" idx="10" hasCustomPrompt="1"/>
          </p:nvPr>
        </p:nvSpPr>
        <p:spPr>
          <a:xfrm>
            <a:off x="2133600" y="5133975"/>
            <a:ext cx="6386946" cy="1219200"/>
          </a:xfrm>
        </p:spPr>
        <p:txBody>
          <a:bodyPr vert="horz" tIns="0" anchor="t" anchorCtr="0">
            <a:noAutofit/>
          </a:bodyPr>
          <a:lstStyle>
            <a:lvl1pPr marL="0" marR="0" indent="0" algn="r" rtl="0" eaLnBrk="1" latinLnBrk="0" hangingPunct="1">
              <a:spcBef>
                <a:spcPct val="20000"/>
              </a:spcBef>
              <a:buFontTx/>
              <a:buNone/>
              <a:defRPr kumimoji="0" sz="1800" i="0" baseline="0">
                <a:solidFill>
                  <a:schemeClr val="tx1"/>
                </a:solidFill>
                <a:latin typeface="+mn-lt"/>
                <a:ea typeface="+mn-ea"/>
                <a:cs typeface="+mn-cs"/>
              </a:defRPr>
            </a:lvl1pPr>
            <a:extLst/>
          </a:lstStyle>
          <a:p>
            <a:pPr lvl="0"/>
            <a:r>
              <a:rPr kumimoji="0" lang="en-US" dirty="0" smtClean="0"/>
              <a:t>Click to add date and other details</a:t>
            </a:r>
            <a:endParaRPr kumimoji="0" lang="en-US" dirty="0"/>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1" hangingPunct="1"/>
            <a:r>
              <a:rPr lang="en-GB" smtClean="0"/>
              <a:t>Drag picture to placeholder or click icon to add</a:t>
            </a:r>
            <a:endParaRPr/>
          </a:p>
        </p:txBody>
      </p:sp>
      <p:sp>
        <p:nvSpPr>
          <p:cNvPr id="6" name="Rectangle 5"/>
          <p:cNvSpPr/>
          <p:nvPr userDrawn="1"/>
        </p:nvSpPr>
        <p:spPr>
          <a:xfrm>
            <a:off x="176844" y="186904"/>
            <a:ext cx="8763000" cy="6213896"/>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kumimoji="0" lang="en-US"/>
          </a:p>
        </p:txBody>
      </p:sp>
      <p:sp>
        <p:nvSpPr>
          <p:cNvPr id="11" name="Rectangle 10"/>
          <p:cNvSpPr>
            <a:spLocks noGrp="1"/>
          </p:cNvSpPr>
          <p:nvPr>
            <p:ph type="dt" sz="half" idx="12"/>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12" name="Rectangle 11"/>
          <p:cNvSpPr>
            <a:spLocks noGrp="1"/>
          </p:cNvSpPr>
          <p:nvPr>
            <p:ph type="sldNum" sz="quarter" idx="13"/>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3" name="Rectangle 12"/>
          <p:cNvSpPr>
            <a:spLocks noGrp="1"/>
          </p:cNvSpPr>
          <p:nvPr>
            <p:ph type="ftr" sz="quarter" idx="14"/>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Landscape with Caption">
    <p:spTree>
      <p:nvGrpSpPr>
        <p:cNvPr id="1" name=""/>
        <p:cNvGrpSpPr/>
        <p:nvPr/>
      </p:nvGrpSpPr>
      <p:grpSpPr>
        <a:xfrm>
          <a:off x="0" y="0"/>
          <a:ext cx="0" cy="0"/>
          <a:chOff x="0" y="0"/>
          <a:chExt cx="0" cy="0"/>
        </a:xfrm>
      </p:grpSpPr>
      <p:sp>
        <p:nvSpPr>
          <p:cNvPr id="3" name="Rectangle 7"/>
          <p:cNvSpPr>
            <a:spLocks noGrp="1" noChangeAspect="1"/>
          </p:cNvSpPr>
          <p:nvPr>
            <p:ph type="pic" sz="quarter" idx="11"/>
          </p:nvPr>
        </p:nvSpPr>
        <p:spPr>
          <a:xfrm>
            <a:off x="466344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GB" smtClean="0"/>
              <a:t>Drag picture to placeholder or click icon to add</a:t>
            </a:r>
            <a:endParaRPr/>
          </a:p>
        </p:txBody>
      </p:sp>
      <p:sp>
        <p:nvSpPr>
          <p:cNvPr id="15" name="Rectangle 7"/>
          <p:cNvSpPr>
            <a:spLocks noGrp="1" noChangeAspect="1"/>
          </p:cNvSpPr>
          <p:nvPr>
            <p:ph type="pic" sz="quarter" idx="12"/>
          </p:nvPr>
        </p:nvSpPr>
        <p:spPr>
          <a:xfrm>
            <a:off x="45720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GB" smtClean="0"/>
              <a:t>Drag picture to placeholder or click icon to add</a:t>
            </a:r>
            <a:endParaRPr/>
          </a:p>
        </p:txBody>
      </p:sp>
      <p:sp>
        <p:nvSpPr>
          <p:cNvPr id="26" name="Rectangle 7"/>
          <p:cNvSpPr>
            <a:spLocks noGrp="1" noChangeAspect="1"/>
          </p:cNvSpPr>
          <p:nvPr>
            <p:ph type="pic" sz="quarter" idx="13"/>
          </p:nvPr>
        </p:nvSpPr>
        <p:spPr>
          <a:xfrm>
            <a:off x="4663440" y="228600"/>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GB" smtClean="0"/>
              <a:t>Drag picture to placeholder or click icon to add</a:t>
            </a:r>
            <a:endParaRPr/>
          </a:p>
        </p:txBody>
      </p:sp>
      <p:sp>
        <p:nvSpPr>
          <p:cNvPr id="27" name="Rectangle 11"/>
          <p:cNvSpPr>
            <a:spLocks noGrp="1"/>
          </p:cNvSpPr>
          <p:nvPr>
            <p:ph type="body" sz="quarter" idx="14" hasCustomPrompt="1"/>
          </p:nvPr>
        </p:nvSpPr>
        <p:spPr>
          <a:xfrm>
            <a:off x="457200" y="228600"/>
            <a:ext cx="4023360" cy="3017520"/>
          </a:xfrm>
        </p:spPr>
        <p:txBody>
          <a:bodyPr anchor="b" anchorCtr="0">
            <a:noAutofit/>
          </a:bodyPr>
          <a:lstStyle>
            <a:lvl1pPr marL="0" marR="0" indent="0" algn="l" rtl="0" eaLnBrk="1" latinLnBrk="0" hangingPunct="1">
              <a:spcBef>
                <a:spcPct val="20000"/>
              </a:spcBef>
              <a:buFontTx/>
              <a:buNone/>
              <a:defRPr kumimoji="0" sz="1800" i="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6" name="Rectangle 5"/>
          <p:cNvSpPr>
            <a:spLocks noGrp="1"/>
          </p:cNvSpPr>
          <p:nvPr>
            <p:ph type="dt" sz="half" idx="15"/>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7" name="Rectangle 6"/>
          <p:cNvSpPr>
            <a:spLocks noGrp="1"/>
          </p:cNvSpPr>
          <p:nvPr>
            <p:ph type="sldNum" sz="quarter" idx="16"/>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7"/>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Up Mixed">
    <p:spTree>
      <p:nvGrpSpPr>
        <p:cNvPr id="1" name=""/>
        <p:cNvGrpSpPr/>
        <p:nvPr/>
      </p:nvGrpSpPr>
      <p:grpSpPr>
        <a:xfrm>
          <a:off x="0" y="0"/>
          <a:ext cx="0" cy="0"/>
          <a:chOff x="0" y="0"/>
          <a:chExt cx="0" cy="0"/>
        </a:xfrm>
      </p:grpSpPr>
      <p:sp>
        <p:nvSpPr>
          <p:cNvPr id="7" name="Rectangle 7"/>
          <p:cNvSpPr>
            <a:spLocks noGrp="1" noChangeAspect="1"/>
          </p:cNvSpPr>
          <p:nvPr>
            <p:ph type="pic" sz="quarter" idx="11"/>
          </p:nvPr>
        </p:nvSpPr>
        <p:spPr>
          <a:xfrm>
            <a:off x="5067300" y="3436620"/>
            <a:ext cx="3649900" cy="2889504"/>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29" name="Rectangle 7"/>
          <p:cNvSpPr>
            <a:spLocks noGrp="1" noChangeAspect="1"/>
          </p:cNvSpPr>
          <p:nvPr>
            <p:ph type="pic" sz="quarter" idx="12"/>
          </p:nvPr>
        </p:nvSpPr>
        <p:spPr>
          <a:xfrm>
            <a:off x="426720" y="384048"/>
            <a:ext cx="4457700" cy="5943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10" name="Rectangle 7"/>
          <p:cNvSpPr>
            <a:spLocks noGrp="1" noChangeAspect="1"/>
          </p:cNvSpPr>
          <p:nvPr>
            <p:ph type="pic" sz="quarter" idx="13"/>
          </p:nvPr>
        </p:nvSpPr>
        <p:spPr>
          <a:xfrm>
            <a:off x="5067300" y="389332"/>
            <a:ext cx="3657600" cy="2887269"/>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5" name="Rectangle 4"/>
          <p:cNvSpPr>
            <a:spLocks noGrp="1"/>
          </p:cNvSpPr>
          <p:nvPr>
            <p:ph type="dt" sz="half" idx="14"/>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6" name="Rectangle 5"/>
          <p:cNvSpPr>
            <a:spLocks noGrp="1"/>
          </p:cNvSpPr>
          <p:nvPr>
            <p:ph type="sldNum" sz="quarter" idx="15"/>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6"/>
          </p:nvPr>
        </p:nvSpPr>
        <p:spPr/>
        <p:txBody>
          <a:bodyPr/>
          <a:lstStyle>
            <a:extLst/>
          </a:lstStyle>
          <a:p>
            <a:endParaRPr kumimoji="0"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4-Up Portrait with Captions">
    <p:spTree>
      <p:nvGrpSpPr>
        <p:cNvPr id="1" name=""/>
        <p:cNvGrpSpPr/>
        <p:nvPr/>
      </p:nvGrpSpPr>
      <p:grpSpPr>
        <a:xfrm>
          <a:off x="0" y="0"/>
          <a:ext cx="0" cy="0"/>
          <a:chOff x="0" y="0"/>
          <a:chExt cx="0" cy="0"/>
        </a:xfrm>
      </p:grpSpPr>
      <p:sp>
        <p:nvSpPr>
          <p:cNvPr id="31" name="Rectangle 7"/>
          <p:cNvSpPr>
            <a:spLocks noGrp="1"/>
          </p:cNvSpPr>
          <p:nvPr>
            <p:ph type="pic" sz="quarter" idx="14"/>
          </p:nvPr>
        </p:nvSpPr>
        <p:spPr>
          <a:xfrm>
            <a:off x="2229297" y="228600"/>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3" name="Rectangle 7"/>
          <p:cNvSpPr>
            <a:spLocks noGrp="1"/>
          </p:cNvSpPr>
          <p:nvPr>
            <p:ph type="pic" sz="quarter" idx="26"/>
          </p:nvPr>
        </p:nvSpPr>
        <p:spPr>
          <a:xfrm>
            <a:off x="22292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10" name="Rectangle 7"/>
          <p:cNvSpPr>
            <a:spLocks noGrp="1" noChangeAspect="1"/>
          </p:cNvSpPr>
          <p:nvPr>
            <p:ph type="pic" sz="quarter" idx="25"/>
          </p:nvPr>
        </p:nvSpPr>
        <p:spPr>
          <a:xfrm>
            <a:off x="4672217" y="228600"/>
            <a:ext cx="2286000"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27" name="Rectangle 7"/>
          <p:cNvSpPr>
            <a:spLocks noGrp="1"/>
          </p:cNvSpPr>
          <p:nvPr>
            <p:ph type="pic" sz="quarter" idx="27"/>
          </p:nvPr>
        </p:nvSpPr>
        <p:spPr>
          <a:xfrm>
            <a:off x="46676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6" name="Rectangle 7"/>
          <p:cNvSpPr>
            <a:spLocks noGrp="1"/>
          </p:cNvSpPr>
          <p:nvPr>
            <p:ph type="body" sz="quarter" idx="16" hasCustomPrompt="1"/>
          </p:nvPr>
        </p:nvSpPr>
        <p:spPr>
          <a:xfrm>
            <a:off x="400497" y="1295400"/>
            <a:ext cx="1676400" cy="1905000"/>
          </a:xfrm>
        </p:spPr>
        <p:txBody>
          <a:bodyPr anchor="b" anchorCtr="0">
            <a:noAutofit/>
          </a:bodyPr>
          <a:lstStyle>
            <a:lvl1pPr marL="0" marR="0" indent="0" algn="r" rtl="0" eaLnBrk="1" latinLnBrk="0" hangingPunct="1">
              <a:spcBef>
                <a:spcPct val="20000"/>
              </a:spcBef>
              <a:buFontTx/>
              <a:buNone/>
              <a:defRPr kumimoji="0" sz="16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14" name="Rectangle 7"/>
          <p:cNvSpPr>
            <a:spLocks noGrp="1"/>
          </p:cNvSpPr>
          <p:nvPr>
            <p:ph type="body" sz="quarter" idx="29" hasCustomPrompt="1"/>
          </p:nvPr>
        </p:nvSpPr>
        <p:spPr>
          <a:xfrm>
            <a:off x="7086600" y="1295400"/>
            <a:ext cx="1676400" cy="1905000"/>
          </a:xfrm>
        </p:spPr>
        <p:txBody>
          <a:bodyPr anchor="b"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4" name="Rectangle 7"/>
          <p:cNvSpPr>
            <a:spLocks noGrp="1"/>
          </p:cNvSpPr>
          <p:nvPr>
            <p:ph type="body" sz="quarter" idx="28" hasCustomPrompt="1"/>
          </p:nvPr>
        </p:nvSpPr>
        <p:spPr>
          <a:xfrm>
            <a:off x="400497" y="3352800"/>
            <a:ext cx="1676400" cy="1905000"/>
          </a:xfrm>
        </p:spPr>
        <p:txBody>
          <a:bodyPr anchor="t" anchorCtr="0"/>
          <a:lstStyle>
            <a:lvl1pPr marL="0" marR="0" indent="0" algn="r" eaLnBrk="1" latinLnBrk="0" hangingPunct="1">
              <a:buFontTx/>
              <a:buNone/>
              <a:defRPr kumimoji="0" sz="1600" baseline="0"/>
            </a:lvl1pPr>
            <a:extLst/>
          </a:lstStyle>
          <a:p>
            <a:pPr lvl="0"/>
            <a:r>
              <a:rPr kumimoji="0" lang="en-US" dirty="0" smtClean="0"/>
              <a:t>Click to add caption</a:t>
            </a:r>
            <a:endParaRPr kumimoji="0" lang="en-US" dirty="0"/>
          </a:p>
        </p:txBody>
      </p:sp>
      <p:sp>
        <p:nvSpPr>
          <p:cNvPr id="13" name="Rectangle 7"/>
          <p:cNvSpPr>
            <a:spLocks noGrp="1"/>
          </p:cNvSpPr>
          <p:nvPr>
            <p:ph type="body" sz="quarter" idx="30" hasCustomPrompt="1"/>
          </p:nvPr>
        </p:nvSpPr>
        <p:spPr>
          <a:xfrm>
            <a:off x="7086600" y="3352800"/>
            <a:ext cx="1676400" cy="1905000"/>
          </a:xfrm>
        </p:spPr>
        <p:txBody>
          <a:bodyPr anchor="t"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11" name="Rectangle 10"/>
          <p:cNvSpPr>
            <a:spLocks noGrp="1"/>
          </p:cNvSpPr>
          <p:nvPr>
            <p:ph type="dt" sz="half" idx="31"/>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12" name="Rectangle 11"/>
          <p:cNvSpPr>
            <a:spLocks noGrp="1"/>
          </p:cNvSpPr>
          <p:nvPr>
            <p:ph type="sldNum" sz="quarter" idx="32"/>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5" name="Rectangle 14"/>
          <p:cNvSpPr>
            <a:spLocks noGrp="1"/>
          </p:cNvSpPr>
          <p:nvPr>
            <p:ph type="ftr" sz="quarter" idx="33"/>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4-Up landscape with Caption">
    <p:spTree>
      <p:nvGrpSpPr>
        <p:cNvPr id="1" name=""/>
        <p:cNvGrpSpPr/>
        <p:nvPr/>
      </p:nvGrpSpPr>
      <p:grpSpPr>
        <a:xfrm>
          <a:off x="0" y="0"/>
          <a:ext cx="0" cy="0"/>
          <a:chOff x="0" y="0"/>
          <a:chExt cx="0" cy="0"/>
        </a:xfrm>
      </p:grpSpPr>
      <p:sp>
        <p:nvSpPr>
          <p:cNvPr id="24" name="Rectangle 7"/>
          <p:cNvSpPr>
            <a:spLocks noGrp="1"/>
          </p:cNvSpPr>
          <p:nvPr>
            <p:ph type="pic" sz="quarter" idx="14"/>
          </p:nvPr>
        </p:nvSpPr>
        <p:spPr>
          <a:xfrm>
            <a:off x="926821" y="533400"/>
            <a:ext cx="3653297"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8" name="Rectangle 7"/>
          <p:cNvSpPr>
            <a:spLocks noGrp="1"/>
          </p:cNvSpPr>
          <p:nvPr>
            <p:ph type="body" sz="quarter" idx="16" hasCustomPrompt="1"/>
          </p:nvPr>
        </p:nvSpPr>
        <p:spPr>
          <a:xfrm>
            <a:off x="926821" y="6172200"/>
            <a:ext cx="3657600" cy="304800"/>
          </a:xfrm>
        </p:spPr>
        <p:txBody>
          <a:bodyPr lIns="9144" anchor="t"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9" name="Rectangle 7"/>
          <p:cNvSpPr>
            <a:spLocks noGrp="1"/>
          </p:cNvSpPr>
          <p:nvPr>
            <p:ph type="pic" sz="quarter" idx="17"/>
          </p:nvPr>
        </p:nvSpPr>
        <p:spPr>
          <a:xfrm>
            <a:off x="4660621" y="5334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6" name="Rectangle 7"/>
          <p:cNvSpPr>
            <a:spLocks noGrp="1"/>
          </p:cNvSpPr>
          <p:nvPr>
            <p:ph type="pic" sz="quarter" idx="18"/>
          </p:nvPr>
        </p:nvSpPr>
        <p:spPr>
          <a:xfrm>
            <a:off x="9268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14" name="Rectangle 7"/>
          <p:cNvSpPr>
            <a:spLocks noGrp="1"/>
          </p:cNvSpPr>
          <p:nvPr>
            <p:ph type="pic" sz="quarter" idx="19"/>
          </p:nvPr>
        </p:nvSpPr>
        <p:spPr>
          <a:xfrm>
            <a:off x="46606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4" name="Rectangle 7"/>
          <p:cNvSpPr>
            <a:spLocks noGrp="1"/>
          </p:cNvSpPr>
          <p:nvPr>
            <p:ph type="body" sz="quarter" idx="22" hasCustomPrompt="1"/>
          </p:nvPr>
        </p:nvSpPr>
        <p:spPr>
          <a:xfrm>
            <a:off x="926821" y="152400"/>
            <a:ext cx="3657600" cy="304800"/>
          </a:xfrm>
        </p:spPr>
        <p:txBody>
          <a:bodyPr lIns="9144" anchor="t"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18" name="Rectangle 7"/>
          <p:cNvSpPr>
            <a:spLocks noGrp="1"/>
          </p:cNvSpPr>
          <p:nvPr>
            <p:ph type="body" sz="quarter" idx="23" hasCustomPrompt="1"/>
          </p:nvPr>
        </p:nvSpPr>
        <p:spPr>
          <a:xfrm>
            <a:off x="4660621" y="6172200"/>
            <a:ext cx="3657600" cy="304800"/>
          </a:xfrm>
        </p:spPr>
        <p:txBody>
          <a:bodyPr lIns="9144" anchor="t"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16" name="Rectangle 7"/>
          <p:cNvSpPr>
            <a:spLocks noGrp="1"/>
          </p:cNvSpPr>
          <p:nvPr>
            <p:ph type="body" sz="quarter" idx="24" hasCustomPrompt="1"/>
          </p:nvPr>
        </p:nvSpPr>
        <p:spPr>
          <a:xfrm>
            <a:off x="4660621" y="152400"/>
            <a:ext cx="3657600" cy="304800"/>
          </a:xfrm>
        </p:spPr>
        <p:txBody>
          <a:bodyPr lIns="9144" anchor="t"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10" name="Rectangle 9"/>
          <p:cNvSpPr>
            <a:spLocks noGrp="1"/>
          </p:cNvSpPr>
          <p:nvPr>
            <p:ph type="dt" sz="half" idx="25"/>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11" name="Rectangle 10"/>
          <p:cNvSpPr>
            <a:spLocks noGrp="1"/>
          </p:cNvSpPr>
          <p:nvPr>
            <p:ph type="sldNum" sz="quarter" idx="26"/>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2" name="Rectangle 11"/>
          <p:cNvSpPr>
            <a:spLocks noGrp="1"/>
          </p:cNvSpPr>
          <p:nvPr>
            <p:ph type="ftr" sz="quarter" idx="27"/>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4-Up Portrait with Large Caption">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1524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30" name="Rectangle 7"/>
          <p:cNvSpPr>
            <a:spLocks noGrp="1"/>
          </p:cNvSpPr>
          <p:nvPr>
            <p:ph type="pic" sz="quarter" idx="31"/>
          </p:nvPr>
        </p:nvSpPr>
        <p:spPr>
          <a:xfrm>
            <a:off x="45466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7" name="Rectangle 7"/>
          <p:cNvSpPr>
            <a:spLocks noGrp="1"/>
          </p:cNvSpPr>
          <p:nvPr>
            <p:ph type="pic" sz="quarter" idx="30"/>
          </p:nvPr>
        </p:nvSpPr>
        <p:spPr>
          <a:xfrm>
            <a:off x="234906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29" name="Rectangle 7"/>
          <p:cNvSpPr>
            <a:spLocks noGrp="1"/>
          </p:cNvSpPr>
          <p:nvPr>
            <p:ph type="pic" sz="quarter" idx="32"/>
          </p:nvPr>
        </p:nvSpPr>
        <p:spPr>
          <a:xfrm>
            <a:off x="6740166"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24" name="Rectangle 7"/>
          <p:cNvSpPr>
            <a:spLocks noGrp="1"/>
          </p:cNvSpPr>
          <p:nvPr>
            <p:ph type="body" sz="quarter" idx="29" hasCustomPrompt="1"/>
          </p:nvPr>
        </p:nvSpPr>
        <p:spPr>
          <a:xfrm>
            <a:off x="152400" y="4495800"/>
            <a:ext cx="8763000" cy="1905000"/>
          </a:xfrm>
        </p:spPr>
        <p:txBody>
          <a:bodyPr anchor="t" anchorCtr="0"/>
          <a:lstStyle>
            <a:lvl1pPr marL="0" marR="0" indent="0" algn="l" eaLnBrk="1" latinLnBrk="0" hangingPunct="1">
              <a:buFontTx/>
              <a:buNone/>
              <a:defRPr kumimoji="0" sz="2400" baseline="0"/>
            </a:lvl1pPr>
            <a:extLst/>
          </a:lstStyle>
          <a:p>
            <a:pPr lvl="0"/>
            <a:r>
              <a:rPr kumimoji="0" lang="en-US" dirty="0" smtClean="0"/>
              <a:t>Click to add caption</a:t>
            </a:r>
            <a:endParaRPr kumimoji="0" lang="en-US" dirty="0"/>
          </a:p>
        </p:txBody>
      </p:sp>
      <p:sp>
        <p:nvSpPr>
          <p:cNvPr id="8" name="Rectangle 7"/>
          <p:cNvSpPr>
            <a:spLocks noGrp="1"/>
          </p:cNvSpPr>
          <p:nvPr>
            <p:ph type="dt" sz="half" idx="33"/>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9" name="Rectangle 8"/>
          <p:cNvSpPr>
            <a:spLocks noGrp="1"/>
          </p:cNvSpPr>
          <p:nvPr>
            <p:ph type="sldNum" sz="quarter" idx="34"/>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0" name="Rectangle 9"/>
          <p:cNvSpPr>
            <a:spLocks noGrp="1"/>
          </p:cNvSpPr>
          <p:nvPr>
            <p:ph type="ftr" sz="quarter" idx="35"/>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4-Up: 1 Portrait with  3 Landscape">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685800" y="257665"/>
            <a:ext cx="4617720"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4" name="Rectangle 7"/>
          <p:cNvSpPr>
            <a:spLocks noGrp="1" noChangeAspect="1"/>
          </p:cNvSpPr>
          <p:nvPr>
            <p:ph type="pic" sz="quarter" idx="18"/>
          </p:nvPr>
        </p:nvSpPr>
        <p:spPr>
          <a:xfrm>
            <a:off x="5788848" y="257665"/>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6" name="Rectangle 7"/>
          <p:cNvSpPr>
            <a:spLocks noGrp="1" noChangeAspect="1"/>
          </p:cNvSpPr>
          <p:nvPr>
            <p:ph type="pic" sz="quarter" idx="22"/>
          </p:nvPr>
        </p:nvSpPr>
        <p:spPr>
          <a:xfrm>
            <a:off x="5788848" y="2432657"/>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14" name="Rectangle 7"/>
          <p:cNvSpPr>
            <a:spLocks noGrp="1" noChangeAspect="1"/>
          </p:cNvSpPr>
          <p:nvPr>
            <p:ph type="pic" sz="quarter" idx="23"/>
          </p:nvPr>
        </p:nvSpPr>
        <p:spPr>
          <a:xfrm>
            <a:off x="5788848" y="4607649"/>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7" name="Rectangle 6"/>
          <p:cNvSpPr>
            <a:spLocks noGrp="1"/>
          </p:cNvSpPr>
          <p:nvPr>
            <p:ph type="dt" sz="half" idx="24"/>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8" name="Rectangle 7"/>
          <p:cNvSpPr>
            <a:spLocks noGrp="1"/>
          </p:cNvSpPr>
          <p:nvPr>
            <p:ph type="sldNum" sz="quarter" idx="25"/>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9" name="Rectangle 8"/>
          <p:cNvSpPr>
            <a:spLocks noGrp="1"/>
          </p:cNvSpPr>
          <p:nvPr>
            <p:ph type="ftr" sz="quarter" idx="26"/>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5-up: 3 Landscape with 2 Portrait">
    <p:spTree>
      <p:nvGrpSpPr>
        <p:cNvPr id="1" name=""/>
        <p:cNvGrpSpPr/>
        <p:nvPr/>
      </p:nvGrpSpPr>
      <p:grpSpPr>
        <a:xfrm>
          <a:off x="0" y="0"/>
          <a:ext cx="0" cy="0"/>
          <a:chOff x="0" y="0"/>
          <a:chExt cx="0" cy="0"/>
        </a:xfrm>
      </p:grpSpPr>
      <p:sp>
        <p:nvSpPr>
          <p:cNvPr id="9" name="Rectangle 7"/>
          <p:cNvSpPr>
            <a:spLocks noGrp="1"/>
          </p:cNvSpPr>
          <p:nvPr>
            <p:ph type="pic" sz="quarter" idx="14"/>
          </p:nvPr>
        </p:nvSpPr>
        <p:spPr>
          <a:xfrm>
            <a:off x="609600" y="34290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27" name="Rectangle 7"/>
          <p:cNvSpPr>
            <a:spLocks noGrp="1"/>
          </p:cNvSpPr>
          <p:nvPr>
            <p:ph type="pic" sz="quarter" idx="17"/>
          </p:nvPr>
        </p:nvSpPr>
        <p:spPr>
          <a:xfrm>
            <a:off x="3033848" y="228600"/>
            <a:ext cx="5562600" cy="4171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31" name="Rectangle 7"/>
          <p:cNvSpPr>
            <a:spLocks noGrp="1"/>
          </p:cNvSpPr>
          <p:nvPr>
            <p:ph type="pic" sz="quarter" idx="26"/>
          </p:nvPr>
        </p:nvSpPr>
        <p:spPr>
          <a:xfrm>
            <a:off x="609600" y="2286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26" name="Rectangle 7"/>
          <p:cNvSpPr>
            <a:spLocks noGrp="1" noChangeAspect="1"/>
          </p:cNvSpPr>
          <p:nvPr>
            <p:ph type="pic" sz="quarter" idx="27"/>
          </p:nvPr>
        </p:nvSpPr>
        <p:spPr>
          <a:xfrm>
            <a:off x="5943600" y="4495800"/>
            <a:ext cx="2666999"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23" name="Rectangle 7"/>
          <p:cNvSpPr>
            <a:spLocks noGrp="1" noChangeAspect="1"/>
          </p:cNvSpPr>
          <p:nvPr>
            <p:ph type="pic" sz="quarter" idx="28"/>
          </p:nvPr>
        </p:nvSpPr>
        <p:spPr>
          <a:xfrm>
            <a:off x="3033848" y="4495800"/>
            <a:ext cx="2757352"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7" name="Rectangle 6"/>
          <p:cNvSpPr>
            <a:spLocks noGrp="1"/>
          </p:cNvSpPr>
          <p:nvPr>
            <p:ph type="dt" sz="half" idx="29"/>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8" name="Rectangle 7"/>
          <p:cNvSpPr>
            <a:spLocks noGrp="1"/>
          </p:cNvSpPr>
          <p:nvPr>
            <p:ph type="sldNum" sz="quarter" idx="30"/>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0" name="Rectangle 9"/>
          <p:cNvSpPr>
            <a:spLocks noGrp="1"/>
          </p:cNvSpPr>
          <p:nvPr>
            <p:ph type="ftr" sz="quarter" idx="31"/>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5-Up: 3 Portrait with 2 Landscape">
    <p:spTree>
      <p:nvGrpSpPr>
        <p:cNvPr id="1" name=""/>
        <p:cNvGrpSpPr/>
        <p:nvPr/>
      </p:nvGrpSpPr>
      <p:grpSpPr>
        <a:xfrm>
          <a:off x="0" y="0"/>
          <a:ext cx="0" cy="0"/>
          <a:chOff x="0" y="0"/>
          <a:chExt cx="0" cy="0"/>
        </a:xfrm>
      </p:grpSpPr>
      <p:sp>
        <p:nvSpPr>
          <p:cNvPr id="17" name="Rectangle 7"/>
          <p:cNvSpPr>
            <a:spLocks noGrp="1"/>
          </p:cNvSpPr>
          <p:nvPr>
            <p:ph type="pic" sz="quarter" idx="26"/>
          </p:nvPr>
        </p:nvSpPr>
        <p:spPr>
          <a:xfrm>
            <a:off x="5121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23" name="Rectangle 7"/>
          <p:cNvSpPr>
            <a:spLocks noGrp="1"/>
          </p:cNvSpPr>
          <p:nvPr>
            <p:ph type="pic" sz="quarter" idx="29"/>
          </p:nvPr>
        </p:nvSpPr>
        <p:spPr>
          <a:xfrm>
            <a:off x="51213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30" name="Rectangle 7"/>
          <p:cNvSpPr>
            <a:spLocks noGrp="1"/>
          </p:cNvSpPr>
          <p:nvPr>
            <p:ph type="pic" sz="quarter" idx="30"/>
          </p:nvPr>
        </p:nvSpPr>
        <p:spPr>
          <a:xfrm>
            <a:off x="471837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22" name="Rectangle 7"/>
          <p:cNvSpPr>
            <a:spLocks noGrp="1"/>
          </p:cNvSpPr>
          <p:nvPr>
            <p:ph type="pic" sz="quarter" idx="27"/>
          </p:nvPr>
        </p:nvSpPr>
        <p:spPr>
          <a:xfrm>
            <a:off x="32934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31" name="Rectangle 7"/>
          <p:cNvSpPr>
            <a:spLocks noGrp="1"/>
          </p:cNvSpPr>
          <p:nvPr>
            <p:ph type="pic" sz="quarter" idx="28"/>
          </p:nvPr>
        </p:nvSpPr>
        <p:spPr>
          <a:xfrm>
            <a:off x="60747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7" name="Rectangle 6"/>
          <p:cNvSpPr>
            <a:spLocks noGrp="1"/>
          </p:cNvSpPr>
          <p:nvPr>
            <p:ph type="dt" sz="half" idx="31"/>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8" name="Rectangle 7"/>
          <p:cNvSpPr>
            <a:spLocks noGrp="1"/>
          </p:cNvSpPr>
          <p:nvPr>
            <p:ph type="sldNum" sz="quarter" idx="32"/>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9" name="Rectangle 8"/>
          <p:cNvSpPr>
            <a:spLocks noGrp="1"/>
          </p:cNvSpPr>
          <p:nvPr>
            <p:ph type="ftr" sz="quarter" idx="33"/>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quare with Caption">
    <p:spTree>
      <p:nvGrpSpPr>
        <p:cNvPr id="1" name=""/>
        <p:cNvGrpSpPr/>
        <p:nvPr/>
      </p:nvGrpSpPr>
      <p:grpSpPr>
        <a:xfrm>
          <a:off x="0" y="0"/>
          <a:ext cx="0" cy="0"/>
          <a:chOff x="0" y="0"/>
          <a:chExt cx="0" cy="0"/>
        </a:xfrm>
      </p:grpSpPr>
      <p:sp>
        <p:nvSpPr>
          <p:cNvPr id="4" name="Picture Placeholder 3"/>
          <p:cNvSpPr>
            <a:spLocks noGrp="1" noChangeAspect="1"/>
          </p:cNvSpPr>
          <p:nvPr>
            <p:ph type="pic" sz="quarter" idx="10"/>
          </p:nvPr>
        </p:nvSpPr>
        <p:spPr>
          <a:xfrm>
            <a:off x="3050273" y="16002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7" name="Text Placeholder 6"/>
          <p:cNvSpPr>
            <a:spLocks noGrp="1"/>
          </p:cNvSpPr>
          <p:nvPr>
            <p:ph type="body" sz="quarter" idx="15" hasCustomPrompt="1"/>
          </p:nvPr>
        </p:nvSpPr>
        <p:spPr>
          <a:xfrm>
            <a:off x="3048000" y="4876800"/>
            <a:ext cx="3200400" cy="1295400"/>
          </a:xfrm>
        </p:spPr>
        <p:txBody>
          <a:bodyPr tIns="91440" rIns="9144" bIns="91440" anchor="t"/>
          <a:lstStyle>
            <a:lvl1pPr marL="0" marR="0" indent="0" algn="l" eaLnBrk="1" latinLnBrk="0" hangingPunct="1">
              <a:buFontTx/>
              <a:buNone/>
              <a:defRPr kumimoji="0" sz="1800" i="0"/>
            </a:lvl1pPr>
            <a:extLst/>
          </a:lstStyle>
          <a:p>
            <a:pPr lvl="0"/>
            <a:r>
              <a:rPr kumimoji="0" lang="en-US" dirty="0" smtClean="0"/>
              <a:t>Click to add caption</a:t>
            </a:r>
            <a:endParaRPr kumimoji="0" lang="en-US" dirty="0"/>
          </a:p>
        </p:txBody>
      </p:sp>
      <p:sp>
        <p:nvSpPr>
          <p:cNvPr id="5" name="Rectangle 4"/>
          <p:cNvSpPr>
            <a:spLocks noGrp="1"/>
          </p:cNvSpPr>
          <p:nvPr>
            <p:ph type="dt" sz="half" idx="16"/>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6" name="Rectangle 5"/>
          <p:cNvSpPr>
            <a:spLocks noGrp="1"/>
          </p:cNvSpPr>
          <p:nvPr>
            <p:ph type="sldNum" sz="quarter" idx="17"/>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8"/>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Up Square with Caption">
    <p:spTree>
      <p:nvGrpSpPr>
        <p:cNvPr id="1" name=""/>
        <p:cNvGrpSpPr/>
        <p:nvPr/>
      </p:nvGrpSpPr>
      <p:grpSpPr>
        <a:xfrm>
          <a:off x="0" y="0"/>
          <a:ext cx="0" cy="0"/>
          <a:chOff x="0" y="0"/>
          <a:chExt cx="0" cy="0"/>
        </a:xfrm>
      </p:grpSpPr>
      <p:sp>
        <p:nvSpPr>
          <p:cNvPr id="4" name="Picture Placeholder 3"/>
          <p:cNvSpPr>
            <a:spLocks noGrp="1" noChangeAspect="1"/>
          </p:cNvSpPr>
          <p:nvPr>
            <p:ph type="pic" sz="quarter" idx="10"/>
          </p:nvPr>
        </p:nvSpPr>
        <p:spPr>
          <a:xfrm>
            <a:off x="4955273"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6" name="Picture Placeholder 5"/>
          <p:cNvSpPr>
            <a:spLocks noGrp="1" noChangeAspect="1"/>
          </p:cNvSpPr>
          <p:nvPr>
            <p:ph type="pic" sz="quarter" idx="14"/>
          </p:nvPr>
        </p:nvSpPr>
        <p:spPr>
          <a:xfrm>
            <a:off x="1143000"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7" name="Text Placeholder 6"/>
          <p:cNvSpPr>
            <a:spLocks noGrp="1"/>
          </p:cNvSpPr>
          <p:nvPr>
            <p:ph type="body" sz="quarter" idx="15" hasCustomPrompt="1"/>
          </p:nvPr>
        </p:nvSpPr>
        <p:spPr>
          <a:xfrm>
            <a:off x="4953000" y="4648200"/>
            <a:ext cx="3200400" cy="1295400"/>
          </a:xfrm>
        </p:spPr>
        <p:txBody>
          <a:bodyPr tIns="91440" rIns="9144" bIns="91440" anchor="t"/>
          <a:lstStyle>
            <a:lvl1pPr marL="0" marR="0" indent="0" algn="l" eaLnBrk="1" latinLnBrk="0" hangingPunct="1">
              <a:buFontTx/>
              <a:buNone/>
              <a:defRPr kumimoji="0" sz="1800" i="0"/>
            </a:lvl1pPr>
            <a:extLst/>
          </a:lstStyle>
          <a:p>
            <a:pPr lvl="0"/>
            <a:r>
              <a:rPr kumimoji="0" lang="en-US" dirty="0" smtClean="0"/>
              <a:t>Click to add caption</a:t>
            </a:r>
            <a:endParaRPr kumimoji="0" lang="en-US" dirty="0"/>
          </a:p>
        </p:txBody>
      </p:sp>
      <p:sp>
        <p:nvSpPr>
          <p:cNvPr id="8" name="Text Placeholder 7"/>
          <p:cNvSpPr>
            <a:spLocks noGrp="1"/>
          </p:cNvSpPr>
          <p:nvPr>
            <p:ph type="body" sz="quarter" idx="16" hasCustomPrompt="1"/>
          </p:nvPr>
        </p:nvSpPr>
        <p:spPr>
          <a:xfrm>
            <a:off x="1143000" y="4648200"/>
            <a:ext cx="3200400" cy="1295400"/>
          </a:xfrm>
        </p:spPr>
        <p:txBody>
          <a:bodyPr tIns="91440" rIns="9144" bIns="91440" anchor="t"/>
          <a:lstStyle>
            <a:lvl1pPr marL="0" marR="0" indent="0" algn="l" eaLnBrk="1" latinLnBrk="0" hangingPunct="1">
              <a:buFontTx/>
              <a:buNone/>
              <a:defRPr kumimoji="0" sz="1800" i="0"/>
            </a:lvl1pPr>
            <a:extLst/>
          </a:lstStyle>
          <a:p>
            <a:pPr lvl="0"/>
            <a:r>
              <a:rPr kumimoji="0" lang="en-US" dirty="0" smtClean="0"/>
              <a:t>Click to add caption</a:t>
            </a:r>
            <a:endParaRPr kumimoji="0" lang="en-US" dirty="0"/>
          </a:p>
        </p:txBody>
      </p:sp>
      <p:sp>
        <p:nvSpPr>
          <p:cNvPr id="9" name="Rectangle 8"/>
          <p:cNvSpPr>
            <a:spLocks noGrp="1"/>
          </p:cNvSpPr>
          <p:nvPr>
            <p:ph type="dt" sz="half" idx="17"/>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10" name="Rectangle 9"/>
          <p:cNvSpPr>
            <a:spLocks noGrp="1"/>
          </p:cNvSpPr>
          <p:nvPr>
            <p:ph type="sldNum" sz="quarter" idx="18"/>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1" name="Rectangle 10"/>
          <p:cNvSpPr>
            <a:spLocks noGrp="1"/>
          </p:cNvSpPr>
          <p:nvPr>
            <p:ph type="ftr" sz="quarter" idx="19"/>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Landscape with Caption">
    <p:spTree>
      <p:nvGrpSpPr>
        <p:cNvPr id="1" name=""/>
        <p:cNvGrpSpPr/>
        <p:nvPr/>
      </p:nvGrpSpPr>
      <p:grpSpPr>
        <a:xfrm>
          <a:off x="0" y="0"/>
          <a:ext cx="0" cy="0"/>
          <a:chOff x="0" y="0"/>
          <a:chExt cx="0" cy="0"/>
        </a:xfrm>
      </p:grpSpPr>
      <p:sp>
        <p:nvSpPr>
          <p:cNvPr id="5" name="Rectangle 9"/>
          <p:cNvSpPr>
            <a:spLocks noGrp="1" noChangeAspect="1"/>
          </p:cNvSpPr>
          <p:nvPr>
            <p:ph type="pic" sz="quarter" idx="10"/>
          </p:nvPr>
        </p:nvSpPr>
        <p:spPr>
          <a:xfrm>
            <a:off x="914400" y="294590"/>
            <a:ext cx="7467600" cy="56007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eaLnBrk="1" latinLnBrk="0" hangingPunct="1">
              <a:spcBef>
                <a:spcPct val="20000"/>
              </a:spcBef>
              <a:buFontTx/>
              <a:buNone/>
              <a:defRPr kumimoji="0" lang="en-US" i="0" smtClean="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7" name="Rectangle 5"/>
          <p:cNvSpPr>
            <a:spLocks noGrp="1"/>
          </p:cNvSpPr>
          <p:nvPr>
            <p:ph type="body" sz="quarter" idx="11" hasCustomPrompt="1"/>
          </p:nvPr>
        </p:nvSpPr>
        <p:spPr>
          <a:xfrm>
            <a:off x="914400" y="6019800"/>
            <a:ext cx="7467600" cy="381000"/>
          </a:xfrm>
        </p:spPr>
        <p:txBody>
          <a:bodyPr rIns="9144" anchor="t" anchorCtr="0">
            <a:noAutofit/>
          </a:bodyPr>
          <a:lstStyle>
            <a:lvl1pPr marL="0" marR="0" indent="0" algn="l" rtl="0" eaLnBrk="1" latinLnBrk="0" hangingPunct="1">
              <a:spcBef>
                <a:spcPct val="20000"/>
              </a:spcBef>
              <a:buFontTx/>
              <a:buNone/>
              <a:defRPr kumimoji="0" sz="1800" i="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4" name="Rectangle 3"/>
          <p:cNvSpPr>
            <a:spLocks noGrp="1"/>
          </p:cNvSpPr>
          <p:nvPr>
            <p:ph type="dt" sz="half" idx="12"/>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6" name="Rectangle 5"/>
          <p:cNvSpPr>
            <a:spLocks noGrp="1"/>
          </p:cNvSpPr>
          <p:nvPr>
            <p:ph type="sldNum" sz="quarter" idx="13"/>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4"/>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a">
    <p:spTree>
      <p:nvGrpSpPr>
        <p:cNvPr id="1" name=""/>
        <p:cNvGrpSpPr/>
        <p:nvPr/>
      </p:nvGrpSpPr>
      <p:grpSpPr>
        <a:xfrm>
          <a:off x="0" y="0"/>
          <a:ext cx="0" cy="0"/>
          <a:chOff x="0" y="0"/>
          <a:chExt cx="0" cy="0"/>
        </a:xfrm>
      </p:grpSpPr>
      <p:sp>
        <p:nvSpPr>
          <p:cNvPr id="3" name="Picture Placeholder 2"/>
          <p:cNvSpPr>
            <a:spLocks noGrp="1"/>
          </p:cNvSpPr>
          <p:nvPr>
            <p:ph type="pic" sz="quarter" idx="30"/>
          </p:nvPr>
        </p:nvSpPr>
        <p:spPr>
          <a:xfrm>
            <a:off x="457200" y="2057400"/>
            <a:ext cx="8229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4" name="Text Placeholder 3"/>
          <p:cNvSpPr>
            <a:spLocks noGrp="1"/>
          </p:cNvSpPr>
          <p:nvPr>
            <p:ph type="body" sz="quarter" idx="12" hasCustomPrompt="1"/>
          </p:nvPr>
        </p:nvSpPr>
        <p:spPr>
          <a:xfrm>
            <a:off x="457200" y="4876800"/>
            <a:ext cx="8229600" cy="1447800"/>
          </a:xfrm>
        </p:spPr>
        <p:txBody>
          <a:bodyPr tIns="91440" rIns="9144" bIns="91440" anchor="t"/>
          <a:lstStyle>
            <a:lvl1pPr marL="0" marR="0" indent="0" algn="l" eaLnBrk="1" latinLnBrk="0" hangingPunct="1">
              <a:buFontTx/>
              <a:buNone/>
              <a:defRPr kumimoji="0" sz="1800" i="0"/>
            </a:lvl1pPr>
            <a:extLst/>
          </a:lstStyle>
          <a:p>
            <a:pPr lvl="0"/>
            <a:r>
              <a:rPr kumimoji="0" lang="en-US" dirty="0" smtClean="0"/>
              <a:t>Click to add caption</a:t>
            </a:r>
            <a:endParaRPr kumimoji="0" lang="en-US" dirty="0"/>
          </a:p>
        </p:txBody>
      </p:sp>
      <p:sp>
        <p:nvSpPr>
          <p:cNvPr id="5" name="Rectangle 4"/>
          <p:cNvSpPr>
            <a:spLocks noGrp="1"/>
          </p:cNvSpPr>
          <p:nvPr>
            <p:ph type="dt" sz="half" idx="31"/>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6" name="Rectangle 5"/>
          <p:cNvSpPr>
            <a:spLocks noGrp="1"/>
          </p:cNvSpPr>
          <p:nvPr>
            <p:ph type="sldNum" sz="quarter" idx="32"/>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7" name="Rectangle 6"/>
          <p:cNvSpPr>
            <a:spLocks noGrp="1"/>
          </p:cNvSpPr>
          <p:nvPr>
            <p:ph type="ftr" sz="quarter" idx="33"/>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ctr"/>
          <a:lstStyle>
            <a:extLst/>
          </a:lstStyle>
          <a:p>
            <a:pPr eaLnBrk="1" latinLnBrk="1" hangingPunct="1"/>
            <a:r>
              <a:rPr lang="en-GB" smtClean="0"/>
              <a:t>Click to edit Master title style</a:t>
            </a:r>
            <a:endParaRPr/>
          </a:p>
        </p:txBody>
      </p:sp>
      <p:sp>
        <p:nvSpPr>
          <p:cNvPr id="14" name="Rectangle 6"/>
          <p:cNvSpPr>
            <a:spLocks noGrp="1"/>
          </p:cNvSpPr>
          <p:nvPr>
            <p:ph idx="1"/>
          </p:nvPr>
        </p:nvSpPr>
        <p:spPr/>
        <p:txBody>
          <a:bodyPr/>
          <a:lstStyle>
            <a:extLst/>
          </a:lstStyle>
          <a:p>
            <a:pPr lvl="0" eaLnBrk="1" latinLnBrk="1" hangingPunct="1"/>
            <a:r>
              <a:rPr lang="en-GB" smtClean="0"/>
              <a:t>Click to edit Master text styles</a:t>
            </a:r>
          </a:p>
          <a:p>
            <a:pPr lvl="1" eaLnBrk="1" latinLnBrk="1" hangingPunct="1"/>
            <a:r>
              <a:rPr lang="en-GB" smtClean="0"/>
              <a:t>Second level</a:t>
            </a:r>
          </a:p>
          <a:p>
            <a:pPr lvl="2" eaLnBrk="1" latinLnBrk="1" hangingPunct="1"/>
            <a:r>
              <a:rPr lang="en-GB" smtClean="0"/>
              <a:t>Third level</a:t>
            </a:r>
          </a:p>
          <a:p>
            <a:pPr lvl="3" eaLnBrk="1" latinLnBrk="1" hangingPunct="1"/>
            <a:r>
              <a:rPr lang="en-GB" smtClean="0"/>
              <a:t>Fourth level</a:t>
            </a:r>
          </a:p>
          <a:p>
            <a:pPr lvl="4" eaLnBrk="1" latinLnBrk="1" hangingPunct="1"/>
            <a:r>
              <a:rPr lang="en-GB" smtClean="0"/>
              <a:t>Fifth level</a:t>
            </a:r>
            <a:endParaRPr/>
          </a:p>
        </p:txBody>
      </p:sp>
      <p:sp>
        <p:nvSpPr>
          <p:cNvPr id="2" name="Rectangle 7"/>
          <p:cNvSpPr>
            <a:spLocks noGrp="1"/>
          </p:cNvSpPr>
          <p:nvPr>
            <p:ph type="dt" sz="half" idx="10"/>
          </p:nvPr>
        </p:nvSpPr>
        <p:spPr/>
        <p:txBody>
          <a:bodyPr/>
          <a:lstStyle>
            <a:extLst/>
          </a:lstStyle>
          <a:p>
            <a:fld id="{ACB2EC6F-6501-4E04-BD6C-A8A6CABB2C5B}" type="datetimeFigureOut">
              <a:rPr kumimoji="0" lang="en-US" smtClean="0"/>
              <a:pPr/>
              <a:t>20/11/2015</a:t>
            </a:fld>
            <a:endParaRPr kumimoji="0" lang="en-US"/>
          </a:p>
        </p:txBody>
      </p:sp>
      <p:sp>
        <p:nvSpPr>
          <p:cNvPr id="27" name="Rectangle 19"/>
          <p:cNvSpPr>
            <a:spLocks noGrp="1"/>
          </p:cNvSpPr>
          <p:nvPr>
            <p:ph type="ftr" sz="quarter" idx="11"/>
          </p:nvPr>
        </p:nvSpPr>
        <p:spPr/>
        <p:txBody>
          <a:bodyPr/>
          <a:lstStyle>
            <a:extLst/>
          </a:lstStyle>
          <a:p>
            <a:endParaRPr kumimoji="0" lang="en-US"/>
          </a:p>
        </p:txBody>
      </p:sp>
      <p:sp>
        <p:nvSpPr>
          <p:cNvPr id="24" name="Rectangle 26"/>
          <p:cNvSpPr>
            <a:spLocks noGrp="1"/>
          </p:cNvSpPr>
          <p:nvPr>
            <p:ph type="sldNum" sz="quarter" idx="12"/>
          </p:nvPr>
        </p:nvSpPr>
        <p:spPr/>
        <p:txBody>
          <a:bodyPr/>
          <a:lstStyle>
            <a:extLst/>
          </a:lstStyle>
          <a:p>
            <a:fld id="{963B0023-0CED-47F7-85AE-654F0B232C29}" type="slidenum">
              <a:rPr kumimoji="0" lang="en-US" smtClean="0"/>
              <a:pPr/>
              <a:t>‹#›</a:t>
            </a:fld>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reserve="1">
  <p:cSld name="Portrait with Caption">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13" name="Rectangle 6"/>
          <p:cNvSpPr>
            <a:spLocks noGrp="1"/>
          </p:cNvSpPr>
          <p:nvPr>
            <p:ph type="body" sz="quarter" idx="11" hasCustomPrompt="1"/>
          </p:nvPr>
        </p:nvSpPr>
        <p:spPr>
          <a:xfrm>
            <a:off x="5257800" y="3048000"/>
            <a:ext cx="3505200" cy="3352800"/>
          </a:xfrm>
        </p:spPr>
        <p:txBody>
          <a:bodyPr tIns="91440" bIns="91440" anchor="b" anchorCtr="0">
            <a:noAutofit/>
          </a:bodyPr>
          <a:lstStyle>
            <a:lvl1pPr marL="0" marR="0" indent="0" algn="l" rtl="0" eaLnBrk="1" latinLnBrk="0" hangingPunct="1">
              <a:spcBef>
                <a:spcPct val="20000"/>
              </a:spcBef>
              <a:buFontTx/>
              <a:buNone/>
              <a:defRPr kumimoji="0" sz="1800" i="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4" name="Rectangle 3"/>
          <p:cNvSpPr>
            <a:spLocks noGrp="1"/>
          </p:cNvSpPr>
          <p:nvPr>
            <p:ph type="dt" sz="half" idx="12"/>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5" name="Rectangle 4"/>
          <p:cNvSpPr>
            <a:spLocks noGrp="1"/>
          </p:cNvSpPr>
          <p:nvPr>
            <p:ph type="sldNum" sz="quarter" idx="13"/>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6" name="Rectangle 5"/>
          <p:cNvSpPr>
            <a:spLocks noGrp="1"/>
          </p:cNvSpPr>
          <p:nvPr>
            <p:ph type="ftr" sz="quarter" idx="14"/>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andscape (Fullscreen)">
    <p:spTree>
      <p:nvGrpSpPr>
        <p:cNvPr id="1" name=""/>
        <p:cNvGrpSpPr/>
        <p:nvPr/>
      </p:nvGrpSpPr>
      <p:grpSpPr>
        <a:xfrm>
          <a:off x="0" y="0"/>
          <a:ext cx="0" cy="0"/>
          <a:chOff x="0" y="0"/>
          <a:chExt cx="0" cy="0"/>
        </a:xfrm>
      </p:grpSpPr>
      <p:sp>
        <p:nvSpPr>
          <p:cNvPr id="15" name="Rectangle 6"/>
          <p:cNvSpPr>
            <a:spLocks noGrp="1" noChangeAspect="1"/>
          </p:cNvSpPr>
          <p:nvPr>
            <p:ph type="pic" sz="quarter" idx="10" hasCustomPrompt="1"/>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a:buFontTx/>
              <a:buNone/>
            </a:pPr>
            <a:r>
              <a:rPr kumimoji="0" lang="en-US" i="0" dirty="0" smtClean="0"/>
              <a:t>Click icon</a:t>
            </a:r>
            <a:r>
              <a:rPr kumimoji="0" lang="en-US" i="0" baseline="0" dirty="0" smtClean="0"/>
              <a:t> to add </a:t>
            </a:r>
            <a:r>
              <a:rPr kumimoji="0" lang="en-US" i="0" dirty="0" smtClean="0"/>
              <a:t>full page picture</a:t>
            </a:r>
            <a:endParaRPr kumimoji="0" lang="en-US" i="0" baseline="0" dirty="0" smtClean="0"/>
          </a:p>
          <a:p>
            <a:pPr marL="0" marR="0" indent="0" algn="ctr">
              <a:buFontTx/>
              <a:buNone/>
            </a:pPr>
            <a:endParaRPr kumimoji="0" lang="en-US" i="0" dirty="0" smtClean="0"/>
          </a:p>
          <a:p>
            <a:pPr algn="ctr">
              <a:buFontTx/>
              <a:buNone/>
            </a:pPr>
            <a:endParaRPr kumimoji="0" lang="en-US" i="0" dirty="0" smtClean="0"/>
          </a:p>
          <a:p>
            <a:pPr algn="ctr">
              <a:buFontTx/>
              <a:buNone/>
            </a:pPr>
            <a:endParaRPr kumimoji="0" lang="en-US" i="0"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bum Section">
    <p:spTree>
      <p:nvGrpSpPr>
        <p:cNvPr id="1" name=""/>
        <p:cNvGrpSpPr/>
        <p:nvPr/>
      </p:nvGrpSpPr>
      <p:grpSpPr>
        <a:xfrm>
          <a:off x="0" y="0"/>
          <a:ext cx="0" cy="0"/>
          <a:chOff x="0" y="0"/>
          <a:chExt cx="0" cy="0"/>
        </a:xfrm>
      </p:grpSpPr>
      <p:sp>
        <p:nvSpPr>
          <p:cNvPr id="17" name="Rectangle 2"/>
          <p:cNvSpPr>
            <a:spLocks noGrp="1"/>
          </p:cNvSpPr>
          <p:nvPr>
            <p:ph type="title" hasCustomPrompt="1"/>
          </p:nvPr>
        </p:nvSpPr>
        <p:spPr>
          <a:xfrm>
            <a:off x="752670" y="4572000"/>
            <a:ext cx="7781730" cy="990600"/>
          </a:xfrm>
        </p:spPr>
        <p:txBody>
          <a:bodyPr vert="horz" bIns="0" anchor="b" anchorCtr="0"/>
          <a:lstStyle>
            <a:lvl1pPr eaLnBrk="1" latinLnBrk="0" hangingPunct="1">
              <a:defRPr kumimoji="0" baseline="0"/>
            </a:lvl1pPr>
            <a:extLst/>
          </a:lstStyle>
          <a:p>
            <a:r>
              <a:rPr kumimoji="0" lang="en-US" dirty="0" smtClean="0"/>
              <a:t>Click to add section title</a:t>
            </a:r>
            <a:endParaRPr kumimoji="0" lang="en-US" dirty="0"/>
          </a:p>
        </p:txBody>
      </p:sp>
      <p:sp>
        <p:nvSpPr>
          <p:cNvPr id="27" name="Rectangle 11"/>
          <p:cNvSpPr>
            <a:spLocks noGrp="1"/>
          </p:cNvSpPr>
          <p:nvPr>
            <p:ph type="body" sz="quarter" idx="14" hasCustomPrompt="1"/>
          </p:nvPr>
        </p:nvSpPr>
        <p:spPr>
          <a:xfrm>
            <a:off x="752670" y="5600700"/>
            <a:ext cx="7772400" cy="838200"/>
          </a:xfrm>
        </p:spPr>
        <p:txBody>
          <a:bodyPr vert="horz" tIns="0"/>
          <a:lstStyle>
            <a:lvl1pPr eaLnBrk="1" latinLnBrk="0" hangingPunct="1">
              <a:buFontTx/>
              <a:buNone/>
              <a:defRPr kumimoji="0" sz="1800"/>
            </a:lvl1pPr>
            <a:extLst/>
          </a:lstStyle>
          <a:p>
            <a:pPr lvl="0"/>
            <a:r>
              <a:rPr kumimoji="0" lang="en-US" dirty="0" smtClean="0"/>
              <a:t>Click to add subtitle</a:t>
            </a:r>
            <a:endParaRPr kumimoji="0" lang="en-US" dirty="0"/>
          </a:p>
        </p:txBody>
      </p:sp>
      <p:sp>
        <p:nvSpPr>
          <p:cNvPr id="7" name="Rectangle 6"/>
          <p:cNvSpPr>
            <a:spLocks noGrp="1"/>
          </p:cNvSpPr>
          <p:nvPr>
            <p:ph type="pic" sz="quarter" idx="11"/>
          </p:nvPr>
        </p:nvSpPr>
        <p:spPr>
          <a:xfrm>
            <a:off x="786338"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1" hangingPunct="1"/>
            <a:r>
              <a:rPr lang="en-GB" smtClean="0"/>
              <a:t>Drag picture to placeholder or click icon to add</a:t>
            </a:r>
            <a:endParaRPr/>
          </a:p>
        </p:txBody>
      </p:sp>
      <p:sp>
        <p:nvSpPr>
          <p:cNvPr id="18" name="Rectangle 6"/>
          <p:cNvSpPr>
            <a:spLocks noGrp="1"/>
          </p:cNvSpPr>
          <p:nvPr>
            <p:ph type="pic" sz="quarter" idx="15"/>
          </p:nvPr>
        </p:nvSpPr>
        <p:spPr>
          <a:xfrm>
            <a:off x="3474604"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1" hangingPunct="1"/>
            <a:r>
              <a:rPr lang="en-GB" smtClean="0"/>
              <a:t>Drag picture to placeholder or click icon to add</a:t>
            </a:r>
            <a:endParaRPr/>
          </a:p>
        </p:txBody>
      </p:sp>
      <p:sp>
        <p:nvSpPr>
          <p:cNvPr id="2" name="Rectangle 6"/>
          <p:cNvSpPr>
            <a:spLocks noGrp="1"/>
          </p:cNvSpPr>
          <p:nvPr>
            <p:ph type="pic" sz="quarter" idx="16"/>
          </p:nvPr>
        </p:nvSpPr>
        <p:spPr>
          <a:xfrm>
            <a:off x="6162870"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1" hangingPunct="1"/>
            <a:r>
              <a:rPr lang="en-GB" smtClean="0"/>
              <a:t>Drag picture to placeholder or click icon to add</a:t>
            </a:r>
            <a:endParaRPr/>
          </a:p>
        </p:txBody>
      </p:sp>
      <p:sp>
        <p:nvSpPr>
          <p:cNvPr id="8" name="Rectangle 7"/>
          <p:cNvSpPr>
            <a:spLocks noGrp="1"/>
          </p:cNvSpPr>
          <p:nvPr>
            <p:ph type="dt" sz="half" idx="17"/>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9" name="Rectangle 8"/>
          <p:cNvSpPr>
            <a:spLocks noGrp="1"/>
          </p:cNvSpPr>
          <p:nvPr>
            <p:ph type="sldNum" sz="quarter" idx="18"/>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0" name="Rectangle 9"/>
          <p:cNvSpPr>
            <a:spLocks noGrp="1"/>
          </p:cNvSpPr>
          <p:nvPr>
            <p:ph type="ftr" sz="quarter" idx="19"/>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reserve="1">
  <p:cSld name="2-Up Portrait with Captions">
    <p:spTree>
      <p:nvGrpSpPr>
        <p:cNvPr id="1" name=""/>
        <p:cNvGrpSpPr/>
        <p:nvPr/>
      </p:nvGrpSpPr>
      <p:grpSpPr>
        <a:xfrm>
          <a:off x="0" y="0"/>
          <a:ext cx="0" cy="0"/>
          <a:chOff x="0" y="0"/>
          <a:chExt cx="0" cy="0"/>
        </a:xfrm>
      </p:grpSpPr>
      <p:sp>
        <p:nvSpPr>
          <p:cNvPr id="20" name="Rectangle 8"/>
          <p:cNvSpPr>
            <a:spLocks noGrp="1" noChangeAspect="1"/>
          </p:cNvSpPr>
          <p:nvPr>
            <p:ph type="pic" sz="quarter" idx="10"/>
          </p:nvPr>
        </p:nvSpPr>
        <p:spPr>
          <a:xfrm>
            <a:off x="4722047" y="609600"/>
            <a:ext cx="3431353" cy="4575141"/>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11" name="Rectangle 8"/>
          <p:cNvSpPr>
            <a:spLocks noGrp="1" noChangeAspect="1"/>
          </p:cNvSpPr>
          <p:nvPr>
            <p:ph type="pic" sz="quarter" idx="11"/>
          </p:nvPr>
        </p:nvSpPr>
        <p:spPr>
          <a:xfrm>
            <a:off x="1066800" y="609600"/>
            <a:ext cx="3429000" cy="4572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3" name="Rectangle 7"/>
          <p:cNvSpPr>
            <a:spLocks noGrp="1"/>
          </p:cNvSpPr>
          <p:nvPr>
            <p:ph type="body" sz="quarter" idx="14" hasCustomPrompt="1"/>
          </p:nvPr>
        </p:nvSpPr>
        <p:spPr>
          <a:xfrm>
            <a:off x="1066800" y="5334000"/>
            <a:ext cx="3429000" cy="1066800"/>
          </a:xfrm>
        </p:spPr>
        <p:txBody>
          <a:bodyPr lIns="91440" rIns="9144"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19" name="Rectangle 7"/>
          <p:cNvSpPr>
            <a:spLocks noGrp="1"/>
          </p:cNvSpPr>
          <p:nvPr>
            <p:ph type="body" sz="quarter" idx="15" hasCustomPrompt="1"/>
          </p:nvPr>
        </p:nvSpPr>
        <p:spPr>
          <a:xfrm>
            <a:off x="4724400" y="5334000"/>
            <a:ext cx="3429000" cy="1066800"/>
          </a:xfrm>
        </p:spPr>
        <p:txBody>
          <a:bodyPr lIns="91440" rIns="9144"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6" name="Rectangle 5"/>
          <p:cNvSpPr>
            <a:spLocks noGrp="1"/>
          </p:cNvSpPr>
          <p:nvPr>
            <p:ph type="dt" sz="half" idx="16"/>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7" name="Rectangle 6"/>
          <p:cNvSpPr>
            <a:spLocks noGrp="1"/>
          </p:cNvSpPr>
          <p:nvPr>
            <p:ph type="sldNum" sz="quarter" idx="17"/>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8"/>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Landscape with Captions">
    <p:spTree>
      <p:nvGrpSpPr>
        <p:cNvPr id="1" name=""/>
        <p:cNvGrpSpPr/>
        <p:nvPr/>
      </p:nvGrpSpPr>
      <p:grpSpPr>
        <a:xfrm>
          <a:off x="0" y="0"/>
          <a:ext cx="0" cy="0"/>
          <a:chOff x="0" y="0"/>
          <a:chExt cx="0" cy="0"/>
        </a:xfrm>
      </p:grpSpPr>
      <p:sp>
        <p:nvSpPr>
          <p:cNvPr id="23" name="Rectangle 7"/>
          <p:cNvSpPr>
            <a:spLocks noGrp="1" noChangeAspect="1"/>
          </p:cNvSpPr>
          <p:nvPr>
            <p:ph type="pic" sz="quarter" idx="13"/>
          </p:nvPr>
        </p:nvSpPr>
        <p:spPr>
          <a:xfrm>
            <a:off x="4648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25" name="Rectangle 7"/>
          <p:cNvSpPr>
            <a:spLocks noGrp="1" noChangeAspect="1"/>
          </p:cNvSpPr>
          <p:nvPr>
            <p:ph type="pic" sz="quarter" idx="14"/>
          </p:nvPr>
        </p:nvSpPr>
        <p:spPr>
          <a:xfrm>
            <a:off x="457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GB" smtClean="0"/>
              <a:t>Drag picture to placeholder or click icon to add</a:t>
            </a:r>
            <a:endParaRPr/>
          </a:p>
        </p:txBody>
      </p:sp>
      <p:sp>
        <p:nvSpPr>
          <p:cNvPr id="8" name="Rectangle 7"/>
          <p:cNvSpPr>
            <a:spLocks noGrp="1"/>
          </p:cNvSpPr>
          <p:nvPr>
            <p:ph type="body" sz="quarter" idx="16" hasCustomPrompt="1"/>
          </p:nvPr>
        </p:nvSpPr>
        <p:spPr>
          <a:xfrm>
            <a:off x="457200" y="4857750"/>
            <a:ext cx="4038600" cy="1238250"/>
          </a:xfrm>
        </p:spPr>
        <p:txBody>
          <a:bodyPr rIns="9144"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19" name="Rectangle 7"/>
          <p:cNvSpPr>
            <a:spLocks noGrp="1"/>
          </p:cNvSpPr>
          <p:nvPr>
            <p:ph type="body" sz="quarter" idx="17" hasCustomPrompt="1"/>
          </p:nvPr>
        </p:nvSpPr>
        <p:spPr>
          <a:xfrm>
            <a:off x="4648200" y="4857750"/>
            <a:ext cx="4038600" cy="1238250"/>
          </a:xfrm>
        </p:spPr>
        <p:txBody>
          <a:bodyPr rIns="9144"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6" name="Rectangle 5"/>
          <p:cNvSpPr>
            <a:spLocks noGrp="1"/>
          </p:cNvSpPr>
          <p:nvPr>
            <p:ph type="dt" sz="half" idx="18"/>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7" name="Rectangle 6"/>
          <p:cNvSpPr>
            <a:spLocks noGrp="1"/>
          </p:cNvSpPr>
          <p:nvPr>
            <p:ph type="sldNum" sz="quarter" idx="19"/>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9" name="Rectangle 8"/>
          <p:cNvSpPr>
            <a:spLocks noGrp="1"/>
          </p:cNvSpPr>
          <p:nvPr>
            <p:ph type="ftr" sz="quarter" idx="20"/>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Up Mixed with Caption">
    <p:spTree>
      <p:nvGrpSpPr>
        <p:cNvPr id="1" name=""/>
        <p:cNvGrpSpPr/>
        <p:nvPr/>
      </p:nvGrpSpPr>
      <p:grpSpPr>
        <a:xfrm>
          <a:off x="0" y="0"/>
          <a:ext cx="0" cy="0"/>
          <a:chOff x="0" y="0"/>
          <a:chExt cx="0" cy="0"/>
        </a:xfrm>
      </p:grpSpPr>
      <p:sp>
        <p:nvSpPr>
          <p:cNvPr id="6" name="Rectangle 7"/>
          <p:cNvSpPr>
            <a:spLocks noGrp="1" noChangeAspect="1"/>
          </p:cNvSpPr>
          <p:nvPr>
            <p:ph type="pic" sz="quarter" idx="11"/>
          </p:nvPr>
        </p:nvSpPr>
        <p:spPr>
          <a:xfrm>
            <a:off x="5141976" y="381000"/>
            <a:ext cx="3773424" cy="2830068"/>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22" name="Rectangle 7"/>
          <p:cNvSpPr>
            <a:spLocks noGrp="1" noChangeAspect="1"/>
          </p:cNvSpPr>
          <p:nvPr>
            <p:ph type="pic" sz="quarter" idx="12"/>
          </p:nvPr>
        </p:nvSpPr>
        <p:spPr>
          <a:xfrm>
            <a:off x="454152" y="381000"/>
            <a:ext cx="4462272" cy="5949696"/>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GB" smtClean="0"/>
              <a:t>Drag picture to placeholder or click icon to add</a:t>
            </a:r>
            <a:endParaRPr/>
          </a:p>
        </p:txBody>
      </p:sp>
      <p:sp>
        <p:nvSpPr>
          <p:cNvPr id="11" name="Rectangle 7"/>
          <p:cNvSpPr>
            <a:spLocks noGrp="1"/>
          </p:cNvSpPr>
          <p:nvPr>
            <p:ph type="body" sz="quarter" idx="13" hasCustomPrompt="1"/>
          </p:nvPr>
        </p:nvSpPr>
        <p:spPr>
          <a:xfrm>
            <a:off x="5141976" y="3352800"/>
            <a:ext cx="3773425" cy="2971800"/>
          </a:xfrm>
        </p:spPr>
        <p:txBody>
          <a:bodyPr anchor="t" anchorCtr="0">
            <a:noAutofit/>
          </a:bodyPr>
          <a:lstStyle>
            <a:lvl1pPr marL="0" marR="0" indent="0" algn="l" rtl="0" eaLnBrk="1" latinLnBrk="0" hangingPunct="1">
              <a:spcBef>
                <a:spcPct val="20000"/>
              </a:spcBef>
              <a:buFontTx/>
              <a:buNone/>
              <a:defRPr kumimoji="0" sz="1800" i="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5" name="Rectangle 4"/>
          <p:cNvSpPr>
            <a:spLocks noGrp="1"/>
          </p:cNvSpPr>
          <p:nvPr>
            <p:ph type="dt" sz="half" idx="14"/>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7" name="Rectangle 6"/>
          <p:cNvSpPr>
            <a:spLocks noGrp="1"/>
          </p:cNvSpPr>
          <p:nvPr>
            <p:ph type="sldNum" sz="quarter" idx="15"/>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6"/>
          </p:nvPr>
        </p:nvSpPr>
        <p:spPr/>
        <p:txBody>
          <a:bodyPr/>
          <a:lstStyle>
            <a:extLst/>
          </a:lstStyle>
          <a:p>
            <a:endParaRPr kumimoji="0"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Portrait with Captions">
    <p:spTree>
      <p:nvGrpSpPr>
        <p:cNvPr id="1" name=""/>
        <p:cNvGrpSpPr/>
        <p:nvPr/>
      </p:nvGrpSpPr>
      <p:grpSpPr>
        <a:xfrm>
          <a:off x="0" y="0"/>
          <a:ext cx="0" cy="0"/>
          <a:chOff x="0" y="0"/>
          <a:chExt cx="0" cy="0"/>
        </a:xfrm>
      </p:grpSpPr>
      <p:sp>
        <p:nvSpPr>
          <p:cNvPr id="2" name="Rectangle 8"/>
          <p:cNvSpPr>
            <a:spLocks noGrp="1" noChangeAspect="1"/>
          </p:cNvSpPr>
          <p:nvPr>
            <p:ph type="pic" sz="quarter" idx="10"/>
          </p:nvPr>
        </p:nvSpPr>
        <p:spPr>
          <a:xfrm>
            <a:off x="2286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GB" smtClean="0"/>
              <a:t>Drag picture to placeholder or click icon to add</a:t>
            </a:r>
            <a:endParaRPr/>
          </a:p>
        </p:txBody>
      </p:sp>
      <p:sp>
        <p:nvSpPr>
          <p:cNvPr id="4" name="Rectangle 8"/>
          <p:cNvSpPr>
            <a:spLocks noGrp="1" noChangeAspect="1"/>
          </p:cNvSpPr>
          <p:nvPr>
            <p:ph type="pic" sz="quarter" idx="11"/>
          </p:nvPr>
        </p:nvSpPr>
        <p:spPr>
          <a:xfrm>
            <a:off x="32004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GB" smtClean="0"/>
              <a:t>Drag picture to placeholder or click icon to add</a:t>
            </a:r>
            <a:endParaRPr/>
          </a:p>
        </p:txBody>
      </p:sp>
      <p:sp>
        <p:nvSpPr>
          <p:cNvPr id="31" name="Rectangle 8"/>
          <p:cNvSpPr>
            <a:spLocks noGrp="1" noChangeAspect="1"/>
          </p:cNvSpPr>
          <p:nvPr>
            <p:ph type="pic" sz="quarter" idx="12"/>
          </p:nvPr>
        </p:nvSpPr>
        <p:spPr>
          <a:xfrm>
            <a:off x="61722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GB" smtClean="0"/>
              <a:t>Drag picture to placeholder or click icon to add</a:t>
            </a:r>
            <a:endParaRPr/>
          </a:p>
        </p:txBody>
      </p:sp>
      <p:sp>
        <p:nvSpPr>
          <p:cNvPr id="7" name="Rectangle 6"/>
          <p:cNvSpPr>
            <a:spLocks noGrp="1"/>
          </p:cNvSpPr>
          <p:nvPr>
            <p:ph type="body" sz="quarter" idx="13" hasCustomPrompt="1"/>
          </p:nvPr>
        </p:nvSpPr>
        <p:spPr>
          <a:xfrm>
            <a:off x="228600" y="4876800"/>
            <a:ext cx="2743200" cy="1447800"/>
          </a:xfrm>
        </p:spPr>
        <p:txBody>
          <a:bodyPr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6" name="Rectangle 6"/>
          <p:cNvSpPr>
            <a:spLocks noGrp="1"/>
          </p:cNvSpPr>
          <p:nvPr>
            <p:ph type="body" sz="quarter" idx="14" hasCustomPrompt="1"/>
          </p:nvPr>
        </p:nvSpPr>
        <p:spPr>
          <a:xfrm>
            <a:off x="3200400" y="4876800"/>
            <a:ext cx="2743200" cy="1447800"/>
          </a:xfrm>
        </p:spPr>
        <p:txBody>
          <a:bodyPr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14" name="Rectangle 6"/>
          <p:cNvSpPr>
            <a:spLocks noGrp="1"/>
          </p:cNvSpPr>
          <p:nvPr>
            <p:ph type="body" sz="quarter" idx="15" hasCustomPrompt="1"/>
          </p:nvPr>
        </p:nvSpPr>
        <p:spPr>
          <a:xfrm>
            <a:off x="6172200" y="4876800"/>
            <a:ext cx="2743200" cy="1447800"/>
          </a:xfrm>
        </p:spPr>
        <p:txBody>
          <a:bodyPr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8" name="Rectangle 7"/>
          <p:cNvSpPr>
            <a:spLocks noGrp="1"/>
          </p:cNvSpPr>
          <p:nvPr>
            <p:ph type="dt" sz="half" idx="16"/>
          </p:nvPr>
        </p:nvSpPr>
        <p:spPr/>
        <p:txBody>
          <a:bodyPr/>
          <a:lstStyle>
            <a:extLst/>
          </a:lstStyle>
          <a:p>
            <a:fld id="{F30C84A2-23CF-44F5-B813-5187ED5C7D1C}" type="datetimeFigureOut">
              <a:rPr kumimoji="0" lang="en-US" sz="1200" smtClean="0">
                <a:solidFill>
                  <a:schemeClr val="tx2"/>
                </a:solidFill>
              </a:rPr>
              <a:pPr/>
              <a:t>20/11/2015</a:t>
            </a:fld>
            <a:endParaRPr kumimoji="0" lang="en-US"/>
          </a:p>
        </p:txBody>
      </p:sp>
      <p:sp>
        <p:nvSpPr>
          <p:cNvPr id="9" name="Rectangle 8"/>
          <p:cNvSpPr>
            <a:spLocks noGrp="1"/>
          </p:cNvSpPr>
          <p:nvPr>
            <p:ph type="sldNum" sz="quarter" idx="17"/>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0" name="Rectangle 9"/>
          <p:cNvSpPr>
            <a:spLocks noGrp="1"/>
          </p:cNvSpPr>
          <p:nvPr>
            <p:ph type="ftr" sz="quarter" idx="18"/>
          </p:nvPr>
        </p:nvSpPr>
        <p:spPr/>
        <p:txBody>
          <a:bodyPr/>
          <a:lstStyle>
            <a:extLst/>
          </a:lstStyle>
          <a:p>
            <a:endParaRPr kumimoji="0" lang="en-US"/>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6" name="Rectangle 6"/>
          <p:cNvSpPr>
            <a:spLocks noGrp="1"/>
          </p:cNvSpPr>
          <p:nvPr>
            <p:ph type="title"/>
          </p:nvPr>
        </p:nvSpPr>
        <p:spPr>
          <a:xfrm>
            <a:off x="457200" y="274638"/>
            <a:ext cx="8229600" cy="1249362"/>
          </a:xfrm>
          <a:prstGeom prst="rect">
            <a:avLst/>
          </a:prstGeom>
        </p:spPr>
        <p:txBody>
          <a:bodyPr anchor="ctr">
            <a:normAutofit/>
          </a:bodyPr>
          <a:lstStyle>
            <a:extLst/>
          </a:lstStyle>
          <a:p>
            <a:pPr eaLnBrk="1" latinLnBrk="1" hangingPunct="1"/>
            <a:r>
              <a:rPr kumimoji="0" lang="en-GB" smtClean="0"/>
              <a:t>Click to edit Master title style</a:t>
            </a:r>
            <a:endParaRPr kumimoji="0" lang="en-US" smtClean="0"/>
          </a:p>
        </p:txBody>
      </p:sp>
      <p:sp>
        <p:nvSpPr>
          <p:cNvPr id="13" name="Rectangle 5"/>
          <p:cNvSpPr>
            <a:spLocks noGrp="1"/>
          </p:cNvSpPr>
          <p:nvPr>
            <p:ph type="body" idx="1"/>
          </p:nvPr>
        </p:nvSpPr>
        <p:spPr>
          <a:xfrm>
            <a:off x="457200" y="1600200"/>
            <a:ext cx="8229600" cy="4525963"/>
          </a:xfrm>
          <a:prstGeom prst="rect">
            <a:avLst/>
          </a:prstGeom>
        </p:spPr>
        <p:txBody>
          <a:bodyPr>
            <a:normAutofit/>
          </a:bodyPr>
          <a:lstStyle>
            <a:extLst/>
          </a:lstStyle>
          <a:p>
            <a:pPr lvl="0" eaLnBrk="1" latinLnBrk="1" hangingPunct="1"/>
            <a:r>
              <a:rPr kumimoji="0" lang="en-GB" smtClean="0"/>
              <a:t>Click to edit Master text styles</a:t>
            </a:r>
          </a:p>
          <a:p>
            <a:pPr lvl="1" eaLnBrk="1" latinLnBrk="1" hangingPunct="1"/>
            <a:r>
              <a:rPr kumimoji="0" lang="en-GB" smtClean="0"/>
              <a:t>Second level</a:t>
            </a:r>
          </a:p>
          <a:p>
            <a:pPr lvl="2" eaLnBrk="1" latinLnBrk="1" hangingPunct="1"/>
            <a:r>
              <a:rPr kumimoji="0" lang="en-GB" smtClean="0"/>
              <a:t>Third level</a:t>
            </a:r>
          </a:p>
          <a:p>
            <a:pPr lvl="3" eaLnBrk="1" latinLnBrk="1" hangingPunct="1"/>
            <a:r>
              <a:rPr kumimoji="0" lang="en-GB" smtClean="0"/>
              <a:t>Fourth level</a:t>
            </a:r>
          </a:p>
          <a:p>
            <a:pPr lvl="4" eaLnBrk="1" latinLnBrk="1" hangingPunct="1"/>
            <a:r>
              <a:rPr kumimoji="0" lang="en-GB" smtClean="0"/>
              <a:t>Fifth level</a:t>
            </a:r>
            <a:endParaRPr kumimoji="0" lang="en-US"/>
          </a:p>
        </p:txBody>
      </p:sp>
      <p:sp>
        <p:nvSpPr>
          <p:cNvPr id="29" name="Rectangle 3"/>
          <p:cNvSpPr>
            <a:spLocks noGrp="1"/>
          </p:cNvSpPr>
          <p:nvPr>
            <p:ph type="dt" sz="half" idx="2"/>
          </p:nvPr>
        </p:nvSpPr>
        <p:spPr>
          <a:xfrm>
            <a:off x="66675" y="6559360"/>
            <a:ext cx="2438400" cy="244475"/>
          </a:xfrm>
          <a:prstGeom prst="rect">
            <a:avLst/>
          </a:prstGeom>
        </p:spPr>
        <p:txBody>
          <a:bodyPr anchor="b"/>
          <a:lstStyle>
            <a:lvl1pPr eaLnBrk="1" latinLnBrk="0" hangingPunct="1">
              <a:defRPr kumimoji="0" sz="1200">
                <a:solidFill>
                  <a:schemeClr val="tx2"/>
                </a:solidFill>
              </a:defRPr>
            </a:lvl1pPr>
            <a:extLst/>
          </a:lstStyle>
          <a:p>
            <a:fld id="{F30C84A2-23CF-44F5-B813-5187ED5C7D1C}" type="datetimeFigureOut">
              <a:rPr kumimoji="0" lang="en-US" sz="1200" smtClean="0">
                <a:solidFill>
                  <a:schemeClr val="tx2"/>
                </a:solidFill>
              </a:rPr>
              <a:pPr/>
              <a:t>20/11/2015</a:t>
            </a:fld>
            <a:endParaRPr kumimoji="0" lang="en-US" sz="1200" dirty="0">
              <a:solidFill>
                <a:schemeClr val="tx2"/>
              </a:solidFill>
            </a:endParaRPr>
          </a:p>
        </p:txBody>
      </p:sp>
      <p:sp>
        <p:nvSpPr>
          <p:cNvPr id="20" name="Rectangle 25"/>
          <p:cNvSpPr>
            <a:spLocks noGrp="1"/>
          </p:cNvSpPr>
          <p:nvPr>
            <p:ph type="ftr" sz="quarter" idx="3"/>
          </p:nvPr>
        </p:nvSpPr>
        <p:spPr>
          <a:xfrm>
            <a:off x="2995653" y="6558153"/>
            <a:ext cx="4648200" cy="246888"/>
          </a:xfrm>
          <a:prstGeom prst="rect">
            <a:avLst/>
          </a:prstGeom>
        </p:spPr>
        <p:txBody>
          <a:bodyPr anchor="b"/>
          <a:lstStyle>
            <a:lvl1pPr algn="ctr" eaLnBrk="1" latinLnBrk="0" hangingPunct="1">
              <a:defRPr kumimoji="0" sz="1200">
                <a:solidFill>
                  <a:schemeClr val="tx2"/>
                </a:solidFill>
              </a:defRPr>
            </a:lvl1pPr>
            <a:extLst/>
          </a:lstStyle>
          <a:p>
            <a:pPr algn="ctr"/>
            <a:endParaRPr kumimoji="0" lang="en-US" sz="1200" dirty="0">
              <a:solidFill>
                <a:schemeClr val="tx2"/>
              </a:solidFill>
            </a:endParaRPr>
          </a:p>
        </p:txBody>
      </p:sp>
      <p:sp>
        <p:nvSpPr>
          <p:cNvPr id="23" name="Rectangle 16"/>
          <p:cNvSpPr>
            <a:spLocks noGrp="1"/>
          </p:cNvSpPr>
          <p:nvPr>
            <p:ph type="sldNum" sz="quarter" idx="4"/>
          </p:nvPr>
        </p:nvSpPr>
        <p:spPr>
          <a:xfrm>
            <a:off x="8172450" y="6559360"/>
            <a:ext cx="914400" cy="244475"/>
          </a:xfrm>
          <a:prstGeom prst="rect">
            <a:avLst/>
          </a:prstGeom>
        </p:spPr>
        <p:txBody>
          <a:bodyPr/>
          <a:lstStyle>
            <a:lvl1pPr algn="r" eaLnBrk="1" latinLnBrk="0" hangingPunct="1">
              <a:defRPr kumimoji="0" sz="1200">
                <a:solidFill>
                  <a:schemeClr val="tx2"/>
                </a:solidFill>
              </a:defRPr>
            </a:lvl1pPr>
            <a:extLst/>
          </a:lstStyle>
          <a:p>
            <a:pPr algn="r"/>
            <a:fld id="{F99EC173-99AE-4773-AB25-02E469A13EAE}" type="slidenum">
              <a:rPr kumimoji="0" lang="en-US" sz="1200" smtClean="0">
                <a:solidFill>
                  <a:schemeClr val="tx2"/>
                </a:solidFill>
              </a:rPr>
              <a:pPr algn="r"/>
              <a:t>‹#›</a:t>
            </a:fld>
            <a:endParaRPr kumimoji="0" lang="en-US" sz="12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xmlns:p14="http://schemas.microsoft.com/office/powerpoint/2010/main">
    <p:fade/>
  </p:transition>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extLst/>
    </p:titleStyle>
    <p:bodyStyle>
      <a:lvl1pPr marL="342900" indent="-342900" algn="l" rtl="0" eaLnBrk="1" latinLnBrk="0" hangingPunct="1">
        <a:spcBef>
          <a:spcPct val="20000"/>
        </a:spcBef>
        <a:buChar char="•"/>
        <a:defRPr kumimoji="0" sz="2400">
          <a:solidFill>
            <a:schemeClr val="tx1"/>
          </a:solidFill>
          <a:latin typeface="+mn-lt"/>
          <a:ea typeface="+mn-ea"/>
          <a:cs typeface="+mn-cs"/>
        </a:defRPr>
      </a:lvl1pPr>
      <a:lvl2pPr marL="742950" indent="-285750" algn="l" rtl="0" eaLnBrk="1" latinLnBrk="0" hangingPunct="1">
        <a:spcBef>
          <a:spcPct val="20000"/>
        </a:spcBef>
        <a:buChar char="–"/>
        <a:defRPr kumimoji="0" sz="2400">
          <a:solidFill>
            <a:schemeClr val="tx1"/>
          </a:solidFill>
          <a:latin typeface="+mn-lt"/>
          <a:ea typeface="+mn-ea"/>
          <a:cs typeface="+mn-cs"/>
        </a:defRPr>
      </a:lvl2pPr>
      <a:lvl3pPr marL="1143000" indent="-228600" algn="l" rtl="0" eaLnBrk="1" latinLnBrk="0" hangingPunct="1">
        <a:spcBef>
          <a:spcPct val="20000"/>
        </a:spcBef>
        <a:buChar char="•"/>
        <a:defRPr kumimoji="0" sz="2000">
          <a:solidFill>
            <a:schemeClr val="tx1"/>
          </a:solidFill>
          <a:latin typeface="+mn-lt"/>
          <a:ea typeface="+mn-ea"/>
          <a:cs typeface="+mn-cs"/>
        </a:defRPr>
      </a:lvl3pPr>
      <a:lvl4pPr marL="1600200" indent="-228600" algn="l" rtl="0" eaLnBrk="1" latinLnBrk="0" hangingPunct="1">
        <a:spcBef>
          <a:spcPct val="20000"/>
        </a:spcBef>
        <a:buChar char="–"/>
        <a:defRPr kumimoji="0" sz="1800">
          <a:solidFill>
            <a:schemeClr val="tx1"/>
          </a:solidFill>
          <a:latin typeface="+mn-lt"/>
          <a:ea typeface="+mn-ea"/>
          <a:cs typeface="+mn-cs"/>
        </a:defRPr>
      </a:lvl4pPr>
      <a:lvl5pPr marL="2057400" indent="-228600" algn="l" rtl="0" eaLnBrk="1" latinLnBrk="0" hangingPunct="1">
        <a:spcBef>
          <a:spcPct val="20000"/>
        </a:spcBef>
        <a:buChar char="»"/>
        <a:defRPr kumimoji="0" sz="1600">
          <a:solidFill>
            <a:schemeClr val="tx1"/>
          </a:solidFill>
          <a:latin typeface="+mn-lt"/>
          <a:ea typeface="+mn-ea"/>
          <a:cs typeface="+mn-cs"/>
        </a:defRPr>
      </a:lvl5pPr>
      <a:lvl6pPr marL="2514600" indent="-228600" algn="l" rtl="0" eaLnBrk="1" latinLnBrk="0" hangingPunct="1">
        <a:spcBef>
          <a:spcPct val="20000"/>
        </a:spcBef>
        <a:buChar char="•"/>
        <a:defRPr kumimoji="0" sz="2000">
          <a:solidFill>
            <a:schemeClr val="tx1"/>
          </a:solidFill>
          <a:latin typeface="+mn-lt"/>
          <a:ea typeface="+mn-ea"/>
          <a:cs typeface="+mn-cs"/>
        </a:defRPr>
      </a:lvl6pPr>
      <a:lvl7pPr marL="2971800" indent="-228600" algn="l" rtl="0" eaLnBrk="1" latinLnBrk="0" hangingPunct="1">
        <a:spcBef>
          <a:spcPct val="20000"/>
        </a:spcBef>
        <a:buChar char="•"/>
        <a:defRPr kumimoji="0" sz="2000">
          <a:solidFill>
            <a:schemeClr val="tx1"/>
          </a:solidFill>
          <a:latin typeface="+mn-lt"/>
          <a:ea typeface="+mn-ea"/>
          <a:cs typeface="+mn-cs"/>
        </a:defRPr>
      </a:lvl7pPr>
      <a:lvl8pPr marL="3429000" indent="-228600" algn="l" rtl="0" eaLnBrk="1" latinLnBrk="0" hangingPunct="1">
        <a:spcBef>
          <a:spcPct val="20000"/>
        </a:spcBef>
        <a:buChar char="•"/>
        <a:defRPr kumimoji="0" sz="2000">
          <a:solidFill>
            <a:schemeClr val="tx1"/>
          </a:solidFill>
          <a:latin typeface="+mn-lt"/>
          <a:ea typeface="+mn-ea"/>
          <a:cs typeface="+mn-cs"/>
        </a:defRPr>
      </a:lvl8pPr>
      <a:lvl9pPr marL="3886200" indent="-228600" algn="l" rtl="0" eaLnBrk="1" latinLnBrk="0" hangingPunct="1">
        <a:spcBef>
          <a:spcPct val="20000"/>
        </a:spcBef>
        <a:buChar char="•"/>
        <a:defRPr kumimoji="0" sz="2000">
          <a:solidFill>
            <a:schemeClr val="tx1"/>
          </a:solidFill>
          <a:latin typeface="+mn-lt"/>
          <a:ea typeface="+mn-ea"/>
          <a:cs typeface="+mn-cs"/>
        </a:defRPr>
      </a:lvl9pPr>
      <a:extLst/>
    </p:bodyStyle>
    <p:otherStyle>
      <a:lvl1pPr marL="0" algn="l" rtl="0" eaLnBrk="1" latinLnBrk="0" hangingPunct="1">
        <a:defRPr kumimoji="0">
          <a:solidFill>
            <a:schemeClr val="tx1"/>
          </a:solidFill>
          <a:latin typeface="+mn-lt"/>
          <a:ea typeface="+mn-ea"/>
          <a:cs typeface="+mn-cs"/>
        </a:defRPr>
      </a:lvl1pPr>
      <a:lvl2pPr marL="457200" algn="l" rtl="0" eaLnBrk="1" latinLnBrk="0" hangingPunct="1">
        <a:defRPr kumimoji="0">
          <a:solidFill>
            <a:schemeClr val="tx1"/>
          </a:solidFill>
          <a:latin typeface="+mn-lt"/>
          <a:ea typeface="+mn-ea"/>
          <a:cs typeface="+mn-cs"/>
        </a:defRPr>
      </a:lvl2pPr>
      <a:lvl3pPr marL="914400" algn="l" rtl="0" eaLnBrk="1" latinLnBrk="0" hangingPunct="1">
        <a:defRPr kumimoji="0">
          <a:solidFill>
            <a:schemeClr val="tx1"/>
          </a:solidFill>
          <a:latin typeface="+mn-lt"/>
          <a:ea typeface="+mn-ea"/>
          <a:cs typeface="+mn-cs"/>
        </a:defRPr>
      </a:lvl3pPr>
      <a:lvl4pPr marL="1371600" algn="l" rtl="0" eaLnBrk="1" latinLnBrk="0" hangingPunct="1">
        <a:defRPr kumimoji="0">
          <a:solidFill>
            <a:schemeClr val="tx1"/>
          </a:solidFill>
          <a:latin typeface="+mn-lt"/>
          <a:ea typeface="+mn-ea"/>
          <a:cs typeface="+mn-cs"/>
        </a:defRPr>
      </a:lvl4pPr>
      <a:lvl5pPr marL="1828800" algn="l" rtl="0" eaLnBrk="1" latinLnBrk="0" hangingPunct="1">
        <a:defRPr kumimoji="0">
          <a:solidFill>
            <a:schemeClr val="tx1"/>
          </a:solidFill>
          <a:latin typeface="+mn-lt"/>
          <a:ea typeface="+mn-ea"/>
          <a:cs typeface="+mn-cs"/>
        </a:defRPr>
      </a:lvl5pPr>
      <a:lvl6pPr marL="2286000" algn="l" rtl="0" eaLnBrk="1" latinLnBrk="0" hangingPunct="1">
        <a:defRPr kumimoji="0">
          <a:solidFill>
            <a:schemeClr val="tx1"/>
          </a:solidFill>
          <a:latin typeface="+mn-lt"/>
          <a:ea typeface="+mn-ea"/>
          <a:cs typeface="+mn-cs"/>
        </a:defRPr>
      </a:lvl6pPr>
      <a:lvl7pPr marL="2743200" algn="l" rtl="0" eaLnBrk="1" latinLnBrk="0" hangingPunct="1">
        <a:defRPr kumimoji="0">
          <a:solidFill>
            <a:schemeClr val="tx1"/>
          </a:solidFill>
          <a:latin typeface="+mn-lt"/>
          <a:ea typeface="+mn-ea"/>
          <a:cs typeface="+mn-cs"/>
        </a:defRPr>
      </a:lvl7pPr>
      <a:lvl8pPr marL="3200400" algn="l" rtl="0" eaLnBrk="1" latinLnBrk="0" hangingPunct="1">
        <a:defRPr kumimoji="0">
          <a:solidFill>
            <a:schemeClr val="tx1"/>
          </a:solidFill>
          <a:latin typeface="+mn-lt"/>
          <a:ea typeface="+mn-ea"/>
          <a:cs typeface="+mn-cs"/>
        </a:defRPr>
      </a:lvl8pPr>
      <a:lvl9pPr marL="3657600" algn="l" rtl="0" eaLnBrk="1" latinLnBrk="0" hangingPunct="1">
        <a:defRPr kumimoji="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3962400"/>
            <a:ext cx="7612686" cy="1066800"/>
          </a:xfrm>
        </p:spPr>
        <p:txBody>
          <a:bodyPr>
            <a:noAutofit/>
          </a:bodyPr>
          <a:lstStyle>
            <a:extLst/>
          </a:lstStyle>
          <a:p>
            <a:r>
              <a:rPr lang="en-US" sz="4400" dirty="0" smtClean="0"/>
              <a:t>Annotating your research and work</a:t>
            </a:r>
            <a:endParaRPr lang="en-US" sz="4400" dirty="0"/>
          </a:p>
        </p:txBody>
      </p:sp>
      <p:pic>
        <p:nvPicPr>
          <p:cNvPr id="6" name="j0313970.jpg"/>
          <p:cNvPicPr>
            <a:picLocks noGrp="1" noChangeAspect="1"/>
          </p:cNvPicPr>
          <p:nvPr>
            <p:ph type="pic" sz="quarter" idx="11"/>
          </p:nvPr>
        </p:nvPicPr>
        <p:blipFill>
          <a:blip r:embed="rId3"/>
          <a:srcRect/>
          <a:stretch>
            <a:fillRect/>
          </a:stretch>
        </p:blipFill>
        <p:spPr>
          <a:xfrm>
            <a:off x="6248400" y="609600"/>
            <a:ext cx="2286000" cy="2286000"/>
          </a:xfrm>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0390471.jpg"/>
          <p:cNvPicPr>
            <a:picLocks noGrp="1" noChangeAspect="1"/>
          </p:cNvPicPr>
          <p:nvPr>
            <p:ph type="pic" sz="quarter" idx="10"/>
          </p:nvPr>
        </p:nvPicPr>
        <p:blipFill>
          <a:blip r:embed="rId3"/>
          <a:stretch>
            <a:fillRect/>
          </a:stretch>
        </p:blipFill>
        <p:spPr>
          <a:xfrm>
            <a:off x="419100" y="381000"/>
            <a:ext cx="4640263"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pic>
      <p:sp>
        <p:nvSpPr>
          <p:cNvPr id="3" name="Rectangle 2"/>
          <p:cNvSpPr>
            <a:spLocks noGrp="1"/>
          </p:cNvSpPr>
          <p:nvPr>
            <p:ph type="body" sz="quarter" idx="11"/>
          </p:nvPr>
        </p:nvSpPr>
        <p:spPr>
          <a:xfrm>
            <a:off x="5334000" y="381000"/>
            <a:ext cx="3505200" cy="4495800"/>
          </a:xfrm>
        </p:spPr>
        <p:txBody>
          <a:bodyPr/>
          <a:lstStyle>
            <a:extLst/>
          </a:lstStyle>
          <a:p>
            <a:r>
              <a:rPr lang="en-US" dirty="0" smtClean="0"/>
              <a:t>Getting good grades depends on your writing about your work.</a:t>
            </a:r>
          </a:p>
          <a:p>
            <a:endParaRPr lang="en-US" dirty="0" smtClean="0"/>
          </a:p>
          <a:p>
            <a:r>
              <a:rPr lang="en-US" dirty="0" smtClean="0"/>
              <a:t>Your writing demonstrates your control of your creative process.</a:t>
            </a:r>
          </a:p>
          <a:p>
            <a:endParaRPr lang="en-US" dirty="0" smtClean="0"/>
          </a:p>
          <a:p>
            <a:r>
              <a:rPr lang="en-US" dirty="0" smtClean="0"/>
              <a:t>Your writing demonstrates your skills.</a:t>
            </a:r>
          </a:p>
          <a:p>
            <a:endParaRPr lang="en-US" dirty="0" smtClean="0"/>
          </a:p>
          <a:p>
            <a:r>
              <a:rPr lang="en-US" dirty="0" smtClean="0"/>
              <a:t>Your writing indicates connections between aspects of your work and your research.</a:t>
            </a:r>
            <a:endParaRPr lang="en-US" dirty="0"/>
          </a:p>
        </p:txBody>
      </p:sp>
      <p:sp>
        <p:nvSpPr>
          <p:cNvPr id="5" name="TextBox 4"/>
          <p:cNvSpPr txBox="1"/>
          <p:nvPr/>
        </p:nvSpPr>
        <p:spPr>
          <a:xfrm>
            <a:off x="5486400" y="5181600"/>
            <a:ext cx="3276600" cy="1200329"/>
          </a:xfrm>
          <a:prstGeom prst="rect">
            <a:avLst/>
          </a:prstGeom>
          <a:noFill/>
        </p:spPr>
        <p:txBody>
          <a:bodyPr wrap="square" rtlCol="0">
            <a:spAutoFit/>
          </a:bodyPr>
          <a:lstStyle/>
          <a:p>
            <a:r>
              <a:rPr lang="en-US" sz="7200" dirty="0" smtClean="0"/>
              <a:t>U – A*</a:t>
            </a:r>
            <a:endParaRPr lang="en-US" sz="72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381000"/>
            <a:ext cx="7781730" cy="609600"/>
          </a:xfrm>
        </p:spPr>
        <p:txBody>
          <a:bodyPr>
            <a:normAutofit/>
          </a:bodyPr>
          <a:lstStyle>
            <a:extLst/>
          </a:lstStyle>
          <a:p>
            <a:r>
              <a:rPr lang="en-US" cap="none" dirty="0" smtClean="0"/>
              <a:t>U-C – do we need to talk about this?</a:t>
            </a:r>
            <a:endParaRPr lang="en-US" cap="none" dirty="0"/>
          </a:p>
        </p:txBody>
      </p:sp>
      <p:sp>
        <p:nvSpPr>
          <p:cNvPr id="3" name="Rectangle 2"/>
          <p:cNvSpPr>
            <a:spLocks noGrp="1"/>
          </p:cNvSpPr>
          <p:nvPr>
            <p:ph type="body" sz="quarter" idx="14"/>
          </p:nvPr>
        </p:nvSpPr>
        <p:spPr>
          <a:xfrm>
            <a:off x="2819400" y="1295400"/>
            <a:ext cx="6102178" cy="838200"/>
          </a:xfrm>
        </p:spPr>
        <p:txBody>
          <a:bodyPr>
            <a:normAutofit/>
          </a:bodyPr>
          <a:lstStyle>
            <a:extLst/>
          </a:lstStyle>
          <a:p>
            <a:pPr marL="0" indent="0"/>
            <a:r>
              <a:rPr lang="en-US" sz="1600" dirty="0" smtClean="0"/>
              <a:t>This shows a flower and is a close-up picture with black and white </a:t>
            </a:r>
            <a:r>
              <a:rPr lang="en-US" sz="1600" dirty="0" err="1" smtClean="0"/>
              <a:t>colours</a:t>
            </a:r>
            <a:r>
              <a:rPr lang="en-US" sz="1600" dirty="0" smtClean="0"/>
              <a:t>. The flower is at the front of the image and there’s a low mountain in the back ground.</a:t>
            </a:r>
          </a:p>
        </p:txBody>
      </p:sp>
      <p:pic>
        <p:nvPicPr>
          <p:cNvPr id="7" name="sunflower_j0262344.png"/>
          <p:cNvPicPr>
            <a:picLocks noGrp="1" noChangeAspect="1"/>
          </p:cNvPicPr>
          <p:nvPr>
            <p:ph type="pic" sz="quarter" idx="11"/>
          </p:nvPr>
        </p:nvPicPr>
        <p:blipFill>
          <a:blip r:embed="rId3"/>
          <a:srcRect l="17083" r="17083"/>
          <a:stretch>
            <a:fillRect/>
          </a:stretch>
        </p:blipFill>
        <p:spPr>
          <a:xfrm>
            <a:off x="685800" y="1295400"/>
            <a:ext cx="1916113" cy="1916113"/>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pic>
      <p:pic>
        <p:nvPicPr>
          <p:cNvPr id="9" name="j0313979.jpg"/>
          <p:cNvPicPr>
            <a:picLocks noGrp="1" noChangeAspect="1"/>
          </p:cNvPicPr>
          <p:nvPr>
            <p:ph type="pic" sz="quarter" idx="15"/>
          </p:nvPr>
        </p:nvPicPr>
        <p:blipFill>
          <a:blip r:embed="rId4"/>
          <a:srcRect/>
          <a:stretch>
            <a:fillRect/>
          </a:stretch>
        </p:blipFill>
        <p:spPr>
          <a:xfrm>
            <a:off x="685800" y="4191000"/>
            <a:ext cx="1916113" cy="1916113"/>
          </a:xfrm>
        </p:spPr>
      </p:pic>
      <p:sp>
        <p:nvSpPr>
          <p:cNvPr id="11" name="TextBox 10"/>
          <p:cNvSpPr txBox="1"/>
          <p:nvPr/>
        </p:nvSpPr>
        <p:spPr>
          <a:xfrm>
            <a:off x="2819400" y="2133600"/>
            <a:ext cx="6096000" cy="1569660"/>
          </a:xfrm>
          <a:prstGeom prst="rect">
            <a:avLst/>
          </a:prstGeom>
          <a:noFill/>
        </p:spPr>
        <p:txBody>
          <a:bodyPr wrap="square" rtlCol="0">
            <a:spAutoFit/>
          </a:bodyPr>
          <a:lstStyle/>
          <a:p>
            <a:r>
              <a:rPr lang="en-US" sz="1600" i="1" dirty="0" smtClean="0"/>
              <a:t>This photograph is dominated by the flower in the foreground and the tone of the flower balances the darker tones of the shadows behind the sunlit flower and the hillside and clear sky. The profile of the hill frames the landscape whilst the smooth graduation of the sky behind contrasts the textures in the land.</a:t>
            </a:r>
            <a:endParaRPr lang="en-US" sz="1600" i="1" dirty="0"/>
          </a:p>
        </p:txBody>
      </p:sp>
      <p:sp>
        <p:nvSpPr>
          <p:cNvPr id="12" name="Rectangle 2"/>
          <p:cNvSpPr txBox="1">
            <a:spLocks/>
          </p:cNvSpPr>
          <p:nvPr/>
        </p:nvSpPr>
        <p:spPr>
          <a:xfrm>
            <a:off x="2819400" y="4114800"/>
            <a:ext cx="6102178" cy="609600"/>
          </a:xfrm>
          <a:prstGeom prst="rect">
            <a:avLst/>
          </a:prstGeom>
        </p:spPr>
        <p:txBody>
          <a:bodyPr vert="horz" tIns="0">
            <a:normAutofit/>
          </a:bodyPr>
          <a:lstStyle>
            <a:lvl1pPr marL="342900" indent="-342900" algn="l" rtl="0" eaLnBrk="1" latinLnBrk="0" hangingPunct="1">
              <a:spcBef>
                <a:spcPct val="20000"/>
              </a:spcBef>
              <a:buFontTx/>
              <a:buNone/>
              <a:defRPr kumimoji="0" sz="1800">
                <a:solidFill>
                  <a:schemeClr val="tx1"/>
                </a:solidFill>
                <a:latin typeface="+mn-lt"/>
                <a:ea typeface="+mn-ea"/>
                <a:cs typeface="+mn-cs"/>
              </a:defRPr>
            </a:lvl1pPr>
            <a:lvl2pPr marL="742950" indent="-285750" algn="l" rtl="0" eaLnBrk="1" latinLnBrk="0" hangingPunct="1">
              <a:spcBef>
                <a:spcPct val="20000"/>
              </a:spcBef>
              <a:buChar char="–"/>
              <a:defRPr kumimoji="0" sz="2400">
                <a:solidFill>
                  <a:schemeClr val="tx1"/>
                </a:solidFill>
                <a:latin typeface="+mn-lt"/>
                <a:ea typeface="+mn-ea"/>
                <a:cs typeface="+mn-cs"/>
              </a:defRPr>
            </a:lvl2pPr>
            <a:lvl3pPr marL="1143000" indent="-228600" algn="l" rtl="0" eaLnBrk="1" latinLnBrk="0" hangingPunct="1">
              <a:spcBef>
                <a:spcPct val="20000"/>
              </a:spcBef>
              <a:buChar char="•"/>
              <a:defRPr kumimoji="0" sz="2000">
                <a:solidFill>
                  <a:schemeClr val="tx1"/>
                </a:solidFill>
                <a:latin typeface="+mn-lt"/>
                <a:ea typeface="+mn-ea"/>
                <a:cs typeface="+mn-cs"/>
              </a:defRPr>
            </a:lvl3pPr>
            <a:lvl4pPr marL="1600200" indent="-228600" algn="l" rtl="0" eaLnBrk="1" latinLnBrk="0" hangingPunct="1">
              <a:spcBef>
                <a:spcPct val="20000"/>
              </a:spcBef>
              <a:buChar char="–"/>
              <a:defRPr kumimoji="0" sz="1800">
                <a:solidFill>
                  <a:schemeClr val="tx1"/>
                </a:solidFill>
                <a:latin typeface="+mn-lt"/>
                <a:ea typeface="+mn-ea"/>
                <a:cs typeface="+mn-cs"/>
              </a:defRPr>
            </a:lvl4pPr>
            <a:lvl5pPr marL="2057400" indent="-228600" algn="l" rtl="0" eaLnBrk="1" latinLnBrk="0" hangingPunct="1">
              <a:spcBef>
                <a:spcPct val="20000"/>
              </a:spcBef>
              <a:buChar char="»"/>
              <a:defRPr kumimoji="0" sz="1600">
                <a:solidFill>
                  <a:schemeClr val="tx1"/>
                </a:solidFill>
                <a:latin typeface="+mn-lt"/>
                <a:ea typeface="+mn-ea"/>
                <a:cs typeface="+mn-cs"/>
              </a:defRPr>
            </a:lvl5pPr>
            <a:lvl6pPr marL="2514600" indent="-228600" algn="l" rtl="0" eaLnBrk="1" latinLnBrk="0" hangingPunct="1">
              <a:spcBef>
                <a:spcPct val="20000"/>
              </a:spcBef>
              <a:buChar char="•"/>
              <a:defRPr kumimoji="0" sz="2000">
                <a:solidFill>
                  <a:schemeClr val="tx1"/>
                </a:solidFill>
                <a:latin typeface="+mn-lt"/>
                <a:ea typeface="+mn-ea"/>
                <a:cs typeface="+mn-cs"/>
              </a:defRPr>
            </a:lvl6pPr>
            <a:lvl7pPr marL="2971800" indent="-228600" algn="l" rtl="0" eaLnBrk="1" latinLnBrk="0" hangingPunct="1">
              <a:spcBef>
                <a:spcPct val="20000"/>
              </a:spcBef>
              <a:buChar char="•"/>
              <a:defRPr kumimoji="0" sz="2000">
                <a:solidFill>
                  <a:schemeClr val="tx1"/>
                </a:solidFill>
                <a:latin typeface="+mn-lt"/>
                <a:ea typeface="+mn-ea"/>
                <a:cs typeface="+mn-cs"/>
              </a:defRPr>
            </a:lvl7pPr>
            <a:lvl8pPr marL="3429000" indent="-228600" algn="l" rtl="0" eaLnBrk="1" latinLnBrk="0" hangingPunct="1">
              <a:spcBef>
                <a:spcPct val="20000"/>
              </a:spcBef>
              <a:buChar char="•"/>
              <a:defRPr kumimoji="0" sz="2000">
                <a:solidFill>
                  <a:schemeClr val="tx1"/>
                </a:solidFill>
                <a:latin typeface="+mn-lt"/>
                <a:ea typeface="+mn-ea"/>
                <a:cs typeface="+mn-cs"/>
              </a:defRPr>
            </a:lvl8pPr>
            <a:lvl9pPr marL="3886200" indent="-228600" algn="l" rtl="0" eaLnBrk="1" latinLnBrk="0" hangingPunct="1">
              <a:spcBef>
                <a:spcPct val="20000"/>
              </a:spcBef>
              <a:buChar char="•"/>
              <a:defRPr kumimoji="0" sz="2000">
                <a:solidFill>
                  <a:schemeClr val="tx1"/>
                </a:solidFill>
                <a:latin typeface="+mn-lt"/>
                <a:ea typeface="+mn-ea"/>
                <a:cs typeface="+mn-cs"/>
              </a:defRPr>
            </a:lvl9pPr>
            <a:extLst/>
          </a:lstStyle>
          <a:p>
            <a:pPr marL="0" indent="0"/>
            <a:r>
              <a:rPr lang="en-US" sz="1600" dirty="0" smtClean="0"/>
              <a:t>I took this photo showing trees and shadows and I like the shadows on the ground and the shapes in the picture.</a:t>
            </a:r>
          </a:p>
        </p:txBody>
      </p:sp>
      <p:sp>
        <p:nvSpPr>
          <p:cNvPr id="13" name="TextBox 12"/>
          <p:cNvSpPr txBox="1"/>
          <p:nvPr/>
        </p:nvSpPr>
        <p:spPr>
          <a:xfrm>
            <a:off x="2819400" y="4724400"/>
            <a:ext cx="6096000" cy="1815882"/>
          </a:xfrm>
          <a:prstGeom prst="rect">
            <a:avLst/>
          </a:prstGeom>
          <a:noFill/>
        </p:spPr>
        <p:txBody>
          <a:bodyPr wrap="square" rtlCol="0">
            <a:spAutoFit/>
          </a:bodyPr>
          <a:lstStyle/>
          <a:p>
            <a:r>
              <a:rPr lang="en-US" sz="1600" i="1" dirty="0" smtClean="0"/>
              <a:t>I took this photograph as I was experimenting with shapes, tones and textures in my black-and-white photography. I wanted to make a high contrast image with contrast shown between the tones and texture of the ground when compared with the tree and leaves. The exposure was altered slightly in post-processing to make sure there was detail in the shadows cast by the trees.</a:t>
            </a:r>
            <a:endParaRPr lang="en-US" sz="1600"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257800" y="1066800"/>
            <a:ext cx="3505200" cy="4038600"/>
          </a:xfrm>
        </p:spPr>
        <p:txBody>
          <a:bodyPr anchor="t" anchorCtr="0"/>
          <a:lstStyle>
            <a:extLst/>
          </a:lstStyle>
          <a:p>
            <a:r>
              <a:rPr lang="en-US" dirty="0" smtClean="0"/>
              <a:t>When you describe (or </a:t>
            </a:r>
            <a:r>
              <a:rPr lang="en-US" dirty="0" err="1" smtClean="0"/>
              <a:t>analyse</a:t>
            </a:r>
            <a:r>
              <a:rPr lang="en-US" dirty="0" smtClean="0"/>
              <a:t>) a photograph you should look at this list and decide which you can discuss…</a:t>
            </a:r>
          </a:p>
          <a:p>
            <a:endParaRPr lang="en-US" dirty="0"/>
          </a:p>
          <a:p>
            <a:pPr marL="285750" indent="-285750">
              <a:buFont typeface="Arial"/>
              <a:buChar char="•"/>
            </a:pPr>
            <a:r>
              <a:rPr lang="en-US" dirty="0" err="1" smtClean="0"/>
              <a:t>Colour</a:t>
            </a:r>
            <a:endParaRPr lang="en-US" dirty="0" smtClean="0"/>
          </a:p>
          <a:p>
            <a:pPr marL="285750" indent="-285750">
              <a:buFont typeface="Arial"/>
              <a:buChar char="•"/>
            </a:pPr>
            <a:r>
              <a:rPr lang="en-US" dirty="0" smtClean="0"/>
              <a:t>Tone</a:t>
            </a:r>
          </a:p>
          <a:p>
            <a:pPr marL="285750" indent="-285750">
              <a:buFont typeface="Arial"/>
              <a:buChar char="•"/>
            </a:pPr>
            <a:r>
              <a:rPr lang="en-US" dirty="0" smtClean="0"/>
              <a:t>Line</a:t>
            </a:r>
          </a:p>
          <a:p>
            <a:pPr marL="285750" indent="-285750">
              <a:buFont typeface="Arial"/>
              <a:buChar char="•"/>
            </a:pPr>
            <a:r>
              <a:rPr lang="en-US" dirty="0" smtClean="0"/>
              <a:t>Light</a:t>
            </a:r>
          </a:p>
          <a:p>
            <a:pPr marL="285750" indent="-285750">
              <a:buFont typeface="Arial"/>
              <a:buChar char="•"/>
            </a:pPr>
            <a:r>
              <a:rPr lang="en-US" dirty="0" smtClean="0"/>
              <a:t>Shape(s)</a:t>
            </a:r>
          </a:p>
          <a:p>
            <a:pPr marL="285750" indent="-285750">
              <a:buFont typeface="Arial"/>
              <a:buChar char="•"/>
            </a:pPr>
            <a:r>
              <a:rPr lang="en-US" dirty="0" smtClean="0"/>
              <a:t>Pattern </a:t>
            </a:r>
          </a:p>
          <a:p>
            <a:pPr marL="285750" indent="-285750">
              <a:buFont typeface="Arial"/>
              <a:buChar char="•"/>
            </a:pPr>
            <a:r>
              <a:rPr lang="en-US" dirty="0" smtClean="0"/>
              <a:t>Texture</a:t>
            </a:r>
          </a:p>
          <a:p>
            <a:endParaRPr lang="en-US" dirty="0"/>
          </a:p>
        </p:txBody>
      </p:sp>
      <p:pic>
        <p:nvPicPr>
          <p:cNvPr id="5" name="j0390471.jpg"/>
          <p:cNvPicPr>
            <a:picLocks noChangeAspect="1"/>
          </p:cNvPicPr>
          <p:nvPr/>
        </p:nvPicPr>
        <p:blipFill>
          <a:blip r:embed="rId3"/>
          <a:stretch>
            <a:fillRect/>
          </a:stretch>
        </p:blipFill>
        <p:spPr>
          <a:xfrm>
            <a:off x="304800" y="304800"/>
            <a:ext cx="4640263"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pic>
      <p:sp>
        <p:nvSpPr>
          <p:cNvPr id="6" name="Rectangle 1"/>
          <p:cNvSpPr txBox="1">
            <a:spLocks/>
          </p:cNvSpPr>
          <p:nvPr/>
        </p:nvSpPr>
        <p:spPr>
          <a:xfrm>
            <a:off x="5257800" y="228600"/>
            <a:ext cx="3505200" cy="762000"/>
          </a:xfrm>
          <a:prstGeom prst="rect">
            <a:avLst/>
          </a:prstGeom>
        </p:spPr>
        <p:txBody>
          <a:bodyPr>
            <a:normAutofit fontScale="70000" lnSpcReduction="20000"/>
          </a:bodyPr>
          <a:lstStyle>
            <a:lvl1pPr algn="l" rtl="0" eaLnBrk="1" latinLnBrk="0" hangingPunct="1">
              <a:spcBef>
                <a:spcPct val="0"/>
              </a:spcBef>
              <a:buNone/>
              <a:defRPr kumimoji="0"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extLst/>
          </a:lstStyle>
          <a:p>
            <a:r>
              <a:rPr lang="en-US" cap="none" dirty="0" smtClean="0"/>
              <a:t>The </a:t>
            </a:r>
            <a:r>
              <a:rPr lang="en-US" b="1" cap="none" dirty="0" smtClean="0"/>
              <a:t>Formal Elements </a:t>
            </a:r>
            <a:r>
              <a:rPr lang="en-US" cap="none" dirty="0" smtClean="0"/>
              <a:t>of Photography</a:t>
            </a:r>
            <a:endParaRPr lang="en-US" cap="none" dirty="0"/>
          </a:p>
        </p:txBody>
      </p:sp>
      <p:sp>
        <p:nvSpPr>
          <p:cNvPr id="7" name="TextBox 6"/>
          <p:cNvSpPr txBox="1"/>
          <p:nvPr/>
        </p:nvSpPr>
        <p:spPr>
          <a:xfrm>
            <a:off x="5486400" y="5181600"/>
            <a:ext cx="3276600" cy="1200329"/>
          </a:xfrm>
          <a:prstGeom prst="rect">
            <a:avLst/>
          </a:prstGeom>
          <a:noFill/>
        </p:spPr>
        <p:txBody>
          <a:bodyPr wrap="square" rtlCol="0">
            <a:spAutoFit/>
          </a:bodyPr>
          <a:lstStyle/>
          <a:p>
            <a:r>
              <a:rPr lang="en-US" sz="7200" dirty="0" smtClean="0"/>
              <a:t>E – A*</a:t>
            </a:r>
            <a:endParaRPr lang="en-US" sz="72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unflower_j0262344.png"/>
          <p:cNvPicPr>
            <a:picLocks noGrp="1" noChangeAspect="1"/>
          </p:cNvPicPr>
          <p:nvPr>
            <p:ph type="pic" sz="quarter" idx="13"/>
          </p:nvPr>
        </p:nvPicPr>
        <p:blipFill>
          <a:blip r:embed="rId3"/>
          <a:srcRect l="8307" r="8307"/>
          <a:stretch>
            <a:fillRect/>
          </a:stretch>
        </p:blipFill>
        <p:spPr>
          <a:xfrm>
            <a:off x="5105400" y="1295400"/>
            <a:ext cx="3657600" cy="2887662"/>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pic>
      <p:sp>
        <p:nvSpPr>
          <p:cNvPr id="8" name="Rectangle 1"/>
          <p:cNvSpPr txBox="1">
            <a:spLocks/>
          </p:cNvSpPr>
          <p:nvPr/>
        </p:nvSpPr>
        <p:spPr>
          <a:xfrm>
            <a:off x="685800" y="381000"/>
            <a:ext cx="7781730" cy="609600"/>
          </a:xfrm>
          <a:prstGeom prst="rect">
            <a:avLst/>
          </a:prstGeom>
        </p:spPr>
        <p:txBody>
          <a:bodyPr>
            <a:normAutofit/>
          </a:bodyPr>
          <a:lstStyle>
            <a:lvl1pPr algn="l" rtl="0" eaLnBrk="1" latinLnBrk="0" hangingPunct="1">
              <a:spcBef>
                <a:spcPct val="0"/>
              </a:spcBef>
              <a:buNone/>
              <a:defRPr kumimoji="0"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extLst/>
          </a:lstStyle>
          <a:p>
            <a:r>
              <a:rPr lang="en-US" cap="none" dirty="0" smtClean="0"/>
              <a:t>The</a:t>
            </a:r>
            <a:r>
              <a:rPr lang="en-US" b="1" cap="none" dirty="0" smtClean="0"/>
              <a:t> Process </a:t>
            </a:r>
            <a:r>
              <a:rPr lang="en-US" cap="none" dirty="0" smtClean="0"/>
              <a:t>of Making the Photograph</a:t>
            </a:r>
            <a:endParaRPr lang="en-US" cap="none" dirty="0"/>
          </a:p>
        </p:txBody>
      </p:sp>
      <p:sp>
        <p:nvSpPr>
          <p:cNvPr id="9" name="Rectangle 2"/>
          <p:cNvSpPr txBox="1">
            <a:spLocks/>
          </p:cNvSpPr>
          <p:nvPr/>
        </p:nvSpPr>
        <p:spPr>
          <a:xfrm>
            <a:off x="685800" y="1295400"/>
            <a:ext cx="4186989" cy="1219200"/>
          </a:xfrm>
          <a:prstGeom prst="rect">
            <a:avLst/>
          </a:prstGeom>
        </p:spPr>
        <p:txBody>
          <a:bodyPr anchor="t" anchorCtr="0">
            <a:normAutofit lnSpcReduction="10000"/>
          </a:bodyPr>
          <a:lstStyle>
            <a:lvl1pPr marL="0" algn="l" rtl="0" eaLnBrk="1" latinLnBrk="0" hangingPunct="1">
              <a:defRPr kumimoji="0" sz="12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r>
              <a:rPr lang="en-US" sz="1600" dirty="0" smtClean="0"/>
              <a:t>I took this picture and copied it into my computer. In Photoshop I used the black-and-white adjustment layer to make it black and white. I also made a change in levels.</a:t>
            </a:r>
          </a:p>
        </p:txBody>
      </p:sp>
      <p:sp>
        <p:nvSpPr>
          <p:cNvPr id="10" name="TextBox 9"/>
          <p:cNvSpPr txBox="1"/>
          <p:nvPr/>
        </p:nvSpPr>
        <p:spPr>
          <a:xfrm>
            <a:off x="685800" y="2667000"/>
            <a:ext cx="4114800" cy="3046988"/>
          </a:xfrm>
          <a:prstGeom prst="rect">
            <a:avLst/>
          </a:prstGeom>
          <a:noFill/>
        </p:spPr>
        <p:txBody>
          <a:bodyPr wrap="square" rtlCol="0">
            <a:spAutoFit/>
          </a:bodyPr>
          <a:lstStyle/>
          <a:p>
            <a:r>
              <a:rPr lang="en-US" sz="1600" i="1" dirty="0" smtClean="0"/>
              <a:t>I post-processed the </a:t>
            </a:r>
            <a:r>
              <a:rPr lang="en-US" sz="1600" i="1" dirty="0" err="1" smtClean="0"/>
              <a:t>colour</a:t>
            </a:r>
            <a:r>
              <a:rPr lang="en-US" sz="1600" i="1" dirty="0" smtClean="0"/>
              <a:t> original of this image using Photoshop CS6 as I wanted to concentrate the viewer on the textures of the flower when compared with the texture of the field and hillside in the background. First of all I cropped the image to place the flower in the bottom left of the image. I also altered the levels to ensure that there was enough detail in the texture of the flower. I was also aware of the balance between the smooth texture of the sky and the lighter flower.  </a:t>
            </a:r>
            <a:endParaRPr lang="en-US" sz="1600" i="1" dirty="0"/>
          </a:p>
        </p:txBody>
      </p:sp>
      <p:sp>
        <p:nvSpPr>
          <p:cNvPr id="13" name="TextBox 12"/>
          <p:cNvSpPr txBox="1"/>
          <p:nvPr/>
        </p:nvSpPr>
        <p:spPr>
          <a:xfrm>
            <a:off x="5486400" y="5181600"/>
            <a:ext cx="3276600" cy="1200329"/>
          </a:xfrm>
          <a:prstGeom prst="rect">
            <a:avLst/>
          </a:prstGeom>
          <a:noFill/>
        </p:spPr>
        <p:txBody>
          <a:bodyPr wrap="square" rtlCol="0">
            <a:spAutoFit/>
          </a:bodyPr>
          <a:lstStyle/>
          <a:p>
            <a:r>
              <a:rPr lang="en-US" sz="7200" dirty="0" smtClean="0"/>
              <a:t>C – A*</a:t>
            </a:r>
            <a:endParaRPr lang="en-US" sz="7200" dirty="0"/>
          </a:p>
        </p:txBody>
      </p:sp>
    </p:spTree>
    <p:extLst>
      <p:ext uri="{BB962C8B-B14F-4D97-AF65-F5344CB8AC3E}">
        <p14:creationId xmlns:p14="http://schemas.microsoft.com/office/powerpoint/2010/main" val="2014024644"/>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nts-sky.png"/>
          <p:cNvPicPr>
            <a:picLocks noGrp="1" noChangeAspect="1"/>
          </p:cNvPicPr>
          <p:nvPr>
            <p:ph type="pic" sz="quarter" idx="12"/>
          </p:nvPr>
        </p:nvPicPr>
        <p:blipFill>
          <a:blip r:embed="rId3" cstate="print"/>
          <a:srcRect/>
          <a:stretch>
            <a:fillRect/>
          </a:stretch>
        </p:blipFill>
        <p:spPr>
          <a:xfrm>
            <a:off x="427038" y="384175"/>
            <a:ext cx="4457700" cy="5943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pic>
      <p:sp>
        <p:nvSpPr>
          <p:cNvPr id="8" name="Rectangle 1"/>
          <p:cNvSpPr txBox="1">
            <a:spLocks/>
          </p:cNvSpPr>
          <p:nvPr/>
        </p:nvSpPr>
        <p:spPr>
          <a:xfrm>
            <a:off x="4891617" y="228600"/>
            <a:ext cx="4099983" cy="609600"/>
          </a:xfrm>
          <a:prstGeom prst="rect">
            <a:avLst/>
          </a:prstGeom>
        </p:spPr>
        <p:txBody>
          <a:bodyPr>
            <a:normAutofit fontScale="92500"/>
          </a:bodyPr>
          <a:lstStyle>
            <a:lvl1pPr algn="l" rtl="0" eaLnBrk="1" latinLnBrk="0" hangingPunct="1">
              <a:spcBef>
                <a:spcPct val="0"/>
              </a:spcBef>
              <a:buNone/>
              <a:defRPr kumimoji="0"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extLst/>
          </a:lstStyle>
          <a:p>
            <a:pPr algn="r"/>
            <a:r>
              <a:rPr lang="en-US" cap="none" dirty="0" smtClean="0"/>
              <a:t>Describing The Mood</a:t>
            </a:r>
            <a:endParaRPr lang="en-US" cap="none" dirty="0"/>
          </a:p>
        </p:txBody>
      </p:sp>
      <p:sp>
        <p:nvSpPr>
          <p:cNvPr id="9" name="Rectangle 2"/>
          <p:cNvSpPr txBox="1">
            <a:spLocks/>
          </p:cNvSpPr>
          <p:nvPr/>
        </p:nvSpPr>
        <p:spPr>
          <a:xfrm>
            <a:off x="5105400" y="914400"/>
            <a:ext cx="4186989" cy="685800"/>
          </a:xfrm>
          <a:prstGeom prst="rect">
            <a:avLst/>
          </a:prstGeom>
        </p:spPr>
        <p:txBody>
          <a:bodyPr anchor="t" anchorCtr="0">
            <a:normAutofit/>
          </a:bodyPr>
          <a:lstStyle>
            <a:lvl1pPr marL="0" algn="l" rtl="0" eaLnBrk="1" latinLnBrk="0" hangingPunct="1">
              <a:defRPr kumimoji="0" sz="12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r>
              <a:rPr lang="en-US" sz="1600" dirty="0" smtClean="0"/>
              <a:t>The mood of this picture is sunny and peaceful and I like this.</a:t>
            </a:r>
          </a:p>
        </p:txBody>
      </p:sp>
      <p:sp>
        <p:nvSpPr>
          <p:cNvPr id="10" name="TextBox 9"/>
          <p:cNvSpPr txBox="1"/>
          <p:nvPr/>
        </p:nvSpPr>
        <p:spPr>
          <a:xfrm>
            <a:off x="5105400" y="1676400"/>
            <a:ext cx="3810000" cy="2554545"/>
          </a:xfrm>
          <a:prstGeom prst="rect">
            <a:avLst/>
          </a:prstGeom>
          <a:noFill/>
        </p:spPr>
        <p:txBody>
          <a:bodyPr wrap="square" rtlCol="0">
            <a:spAutoFit/>
          </a:bodyPr>
          <a:lstStyle/>
          <a:p>
            <a:r>
              <a:rPr lang="en-US" sz="1600" i="1" dirty="0" smtClean="0"/>
              <a:t>This photograph has a calm and reflective feel to it. These words are </a:t>
            </a:r>
            <a:r>
              <a:rPr lang="en-US" sz="1600" i="1" dirty="0" smtClean="0"/>
              <a:t>literal </a:t>
            </a:r>
            <a:r>
              <a:rPr lang="en-US" sz="1600" i="1" dirty="0" smtClean="0"/>
              <a:t>but also effect the mood of the viewer when they look at this photograph. Keeping the image black-and-white is also beneficial as I am not distracted by </a:t>
            </a:r>
            <a:r>
              <a:rPr lang="en-US" sz="1600" i="1" dirty="0" err="1" smtClean="0"/>
              <a:t>colours</a:t>
            </a:r>
            <a:r>
              <a:rPr lang="en-US" sz="1600" i="1" dirty="0" smtClean="0"/>
              <a:t>. The composition is quite symmetrical and this adds to the peaceful and balanced appearance.</a:t>
            </a:r>
            <a:endParaRPr lang="en-US" sz="1600" i="1" dirty="0"/>
          </a:p>
        </p:txBody>
      </p:sp>
      <p:sp>
        <p:nvSpPr>
          <p:cNvPr id="11" name="TextBox 10"/>
          <p:cNvSpPr txBox="1"/>
          <p:nvPr/>
        </p:nvSpPr>
        <p:spPr>
          <a:xfrm>
            <a:off x="5486400" y="5181600"/>
            <a:ext cx="3276600" cy="1200329"/>
          </a:xfrm>
          <a:prstGeom prst="rect">
            <a:avLst/>
          </a:prstGeom>
          <a:noFill/>
        </p:spPr>
        <p:txBody>
          <a:bodyPr wrap="square" rtlCol="0">
            <a:spAutoFit/>
          </a:bodyPr>
          <a:lstStyle/>
          <a:p>
            <a:r>
              <a:rPr lang="en-US" sz="7200" dirty="0" smtClean="0"/>
              <a:t>B – A*</a:t>
            </a:r>
            <a:endParaRPr lang="en-US" sz="72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waterfall_j0262353.png"/>
          <p:cNvPicPr>
            <a:picLocks noGrp="1" noChangeAspect="1"/>
          </p:cNvPicPr>
          <p:nvPr>
            <p:ph type="pic" sz="quarter" idx="10"/>
          </p:nvPr>
        </p:nvPicPr>
        <p:blipFill rotWithShape="1">
          <a:blip r:embed="rId3"/>
          <a:srcRect l="16052" r="30662"/>
          <a:stretch/>
        </p:blipFill>
        <p:spPr>
          <a:xfrm>
            <a:off x="457200" y="457200"/>
            <a:ext cx="3952062" cy="5562600"/>
          </a:xfrm>
          <a:prstGeom prst="rect">
            <a:avLst/>
          </a:prstGeom>
          <a:noFill/>
          <a:ln w="25400" cap="rnd" cmpd="sng" algn="ctr">
            <a:noFill/>
            <a:prstDash val="solid"/>
          </a:ln>
          <a:effectLst>
            <a:outerShdw blurRad="63500" dist="38100" dir="5400000">
              <a:srgbClr val="000000">
                <a:alpha val="43137"/>
              </a:srgbClr>
            </a:outerShdw>
          </a:effectLst>
        </p:spPr>
      </p:pic>
      <p:sp>
        <p:nvSpPr>
          <p:cNvPr id="4" name="Rectangle 1"/>
          <p:cNvSpPr txBox="1">
            <a:spLocks/>
          </p:cNvSpPr>
          <p:nvPr/>
        </p:nvSpPr>
        <p:spPr>
          <a:xfrm>
            <a:off x="4800600" y="457200"/>
            <a:ext cx="4099983" cy="838200"/>
          </a:xfrm>
          <a:prstGeom prst="rect">
            <a:avLst/>
          </a:prstGeom>
        </p:spPr>
        <p:txBody>
          <a:bodyPr>
            <a:normAutofit fontScale="92500" lnSpcReduction="20000"/>
          </a:bodyPr>
          <a:lstStyle>
            <a:lvl1pPr algn="l" rtl="0" eaLnBrk="1" latinLnBrk="0" hangingPunct="1">
              <a:spcBef>
                <a:spcPct val="0"/>
              </a:spcBef>
              <a:buNone/>
              <a:defRPr kumimoji="0"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extLst/>
          </a:lstStyle>
          <a:p>
            <a:pPr algn="r"/>
            <a:r>
              <a:rPr lang="en-US" cap="none" dirty="0" smtClean="0"/>
              <a:t>Connections &amp; Development</a:t>
            </a:r>
            <a:endParaRPr lang="en-US" cap="none" dirty="0"/>
          </a:p>
        </p:txBody>
      </p:sp>
      <p:sp>
        <p:nvSpPr>
          <p:cNvPr id="6" name="TextBox 5"/>
          <p:cNvSpPr txBox="1"/>
          <p:nvPr/>
        </p:nvSpPr>
        <p:spPr>
          <a:xfrm>
            <a:off x="4648200" y="1981200"/>
            <a:ext cx="4114800" cy="3539430"/>
          </a:xfrm>
          <a:prstGeom prst="rect">
            <a:avLst/>
          </a:prstGeom>
          <a:noFill/>
        </p:spPr>
        <p:txBody>
          <a:bodyPr wrap="square" rtlCol="0">
            <a:spAutoFit/>
          </a:bodyPr>
          <a:lstStyle/>
          <a:p>
            <a:r>
              <a:rPr lang="en-US" sz="1600" i="1" dirty="0" smtClean="0"/>
              <a:t>I have taken this image in response to my earlier research on </a:t>
            </a:r>
            <a:r>
              <a:rPr lang="en-US" sz="1600" i="1" dirty="0" err="1" smtClean="0"/>
              <a:t>Ansel</a:t>
            </a:r>
            <a:r>
              <a:rPr lang="en-US" sz="1600" i="1" dirty="0" smtClean="0"/>
              <a:t> Adams. I have concentrated on composition and contrast after converting the image to black-and-white. This develops ideas I have shown in my third set of landscape images. I am pleased with the development of my initial idea and see real progress in the even contrast range from blacks through to whites in the photo’s tones.</a:t>
            </a:r>
          </a:p>
          <a:p>
            <a:r>
              <a:rPr lang="en-US" sz="1600" i="1" dirty="0" smtClean="0"/>
              <a:t>Taking this appearance into my work on urban landscape is my next challenge and I look forward to completing this work and including in my portfolio.</a:t>
            </a:r>
            <a:endParaRPr lang="en-US" sz="1600" i="1" dirty="0"/>
          </a:p>
        </p:txBody>
      </p:sp>
      <p:sp>
        <p:nvSpPr>
          <p:cNvPr id="7" name="TextBox 6"/>
          <p:cNvSpPr txBox="1"/>
          <p:nvPr/>
        </p:nvSpPr>
        <p:spPr>
          <a:xfrm>
            <a:off x="5486400" y="5334000"/>
            <a:ext cx="3276600" cy="1200329"/>
          </a:xfrm>
          <a:prstGeom prst="rect">
            <a:avLst/>
          </a:prstGeom>
          <a:noFill/>
        </p:spPr>
        <p:txBody>
          <a:bodyPr wrap="square" rtlCol="0">
            <a:spAutoFit/>
          </a:bodyPr>
          <a:lstStyle/>
          <a:p>
            <a:r>
              <a:rPr lang="en-US" sz="7200" dirty="0" smtClean="0"/>
              <a:t>C – A*</a:t>
            </a:r>
            <a:endParaRPr lang="en-US" sz="7200" dirty="0"/>
          </a:p>
        </p:txBody>
      </p:sp>
      <p:sp>
        <p:nvSpPr>
          <p:cNvPr id="8" name="TextBox 7"/>
          <p:cNvSpPr txBox="1"/>
          <p:nvPr/>
        </p:nvSpPr>
        <p:spPr>
          <a:xfrm>
            <a:off x="4648200" y="1371600"/>
            <a:ext cx="4114800" cy="584776"/>
          </a:xfrm>
          <a:prstGeom prst="rect">
            <a:avLst/>
          </a:prstGeom>
          <a:noFill/>
        </p:spPr>
        <p:txBody>
          <a:bodyPr wrap="square" rtlCol="0">
            <a:spAutoFit/>
          </a:bodyPr>
          <a:lstStyle/>
          <a:p>
            <a:r>
              <a:rPr lang="en-US" sz="1600" dirty="0" smtClean="0"/>
              <a:t>This is like my other pictures and I will do more like this.</a:t>
            </a:r>
            <a:endParaRPr lang="en-US" sz="16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M10176923">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rketSpecific xmlns="4873beb7-5857-4685-be1f-d57550cc96cc" xsi:nil="true"/>
    <ApprovalStatus xmlns="4873beb7-5857-4685-be1f-d57550cc96cc">InProgress</ApprovalStatus>
    <DirectSourceMarket xmlns="4873beb7-5857-4685-be1f-d57550cc96cc" xsi:nil="true"/>
    <PrimaryImageGen xmlns="4873beb7-5857-4685-be1f-d57550cc96cc">true</PrimaryImageGen>
    <ThumbnailAssetId xmlns="4873beb7-5857-4685-be1f-d57550cc96cc" xsi:nil="true"/>
    <NumericId xmlns="4873beb7-5857-4685-be1f-d57550cc96cc">-1</NumericId>
    <TPFriendlyName xmlns="4873beb7-5857-4685-be1f-d57550cc96cc">Classic photo album</TPFriendlyName>
    <BusinessGroup xmlns="4873beb7-5857-4685-be1f-d57550cc96cc" xsi:nil="true"/>
    <APEditor xmlns="4873beb7-5857-4685-be1f-d57550cc96cc">
      <UserInfo>
        <DisplayName>REDMOND\v-luannv</DisplayName>
        <AccountId>92</AccountId>
        <AccountType/>
      </UserInfo>
    </APEditor>
    <SourceTitle xmlns="4873beb7-5857-4685-be1f-d57550cc96cc">Classic photo album</SourceTitle>
    <OpenTemplate xmlns="4873beb7-5857-4685-be1f-d57550cc96cc">true</OpenTemplate>
    <UALocComments xmlns="4873beb7-5857-4685-be1f-d57550cc96cc" xsi:nil="true"/>
    <ParentAssetId xmlns="4873beb7-5857-4685-be1f-d57550cc96cc" xsi:nil="true"/>
    <IntlLangReviewDate xmlns="4873beb7-5857-4685-be1f-d57550cc96cc" xsi:nil="true"/>
    <PublishStatusLookup xmlns="4873beb7-5857-4685-be1f-d57550cc96cc">
      <Value>269522</Value>
      <Value>1282642</Value>
    </PublishStatusLookup>
    <MachineTranslated xmlns="4873beb7-5857-4685-be1f-d57550cc96cc">false</MachineTranslated>
    <OriginalSourceMarket xmlns="4873beb7-5857-4685-be1f-d57550cc96cc" xsi:nil="true"/>
    <TPInstallLocation xmlns="4873beb7-5857-4685-be1f-d57550cc96cc">{My Templates}</TPInstallLocation>
    <APDescription xmlns="4873beb7-5857-4685-be1f-d57550cc96cc" xsi:nil="true"/>
    <ContentItem xmlns="4873beb7-5857-4685-be1f-d57550cc96cc" xsi:nil="true"/>
    <ClipArtFilename xmlns="4873beb7-5857-4685-be1f-d57550cc96cc" xsi:nil="true"/>
    <APAuthor xmlns="4873beb7-5857-4685-be1f-d57550cc96cc">
      <UserInfo>
        <DisplayName>REDMOND\cynvey</DisplayName>
        <AccountId>191</AccountId>
        <AccountType/>
      </UserInfo>
    </APAuthor>
    <TPAppVersion xmlns="4873beb7-5857-4685-be1f-d57550cc96cc">11</TPAppVersion>
    <TPCommandLine xmlns="4873beb7-5857-4685-be1f-d57550cc96cc">{PP} /n {FilePath}</TPCommandLine>
    <PublishTargets xmlns="4873beb7-5857-4685-be1f-d57550cc96cc">OfficeOnline</PublishTargets>
    <TPLaunchHelpLinkType xmlns="4873beb7-5857-4685-be1f-d57550cc96cc">Template</TPLaunchHelpLinkType>
    <TimesCloned xmlns="4873beb7-5857-4685-be1f-d57550cc96cc" xsi:nil="true"/>
    <EditorialStatus xmlns="4873beb7-5857-4685-be1f-d57550cc96cc" xsi:nil="true"/>
    <LastModifiedDateTime xmlns="4873beb7-5857-4685-be1f-d57550cc96cc" xsi:nil="true"/>
    <Provider xmlns="4873beb7-5857-4685-be1f-d57550cc96cc">EY006220130</Provider>
    <AcquiredFrom xmlns="4873beb7-5857-4685-be1f-d57550cc96cc" xsi:nil="true"/>
    <AssetStart xmlns="4873beb7-5857-4685-be1f-d57550cc96cc">2009-05-30T21:20:28+00:00</AssetStart>
    <LastHandOff xmlns="4873beb7-5857-4685-be1f-d57550cc96cc" xsi:nil="true"/>
    <ArtSampleDocs xmlns="4873beb7-5857-4685-be1f-d57550cc96cc" xsi:nil="true"/>
    <TPClientViewer xmlns="4873beb7-5857-4685-be1f-d57550cc96cc">Microsoft Office PowerPoint</TPClientViewer>
    <UACurrentWords xmlns="4873beb7-5857-4685-be1f-d57550cc96cc">0</UACurrentWords>
    <UALocRecommendation xmlns="4873beb7-5857-4685-be1f-d57550cc96cc">Localize</UALocRecommendation>
    <IsDeleted xmlns="4873beb7-5857-4685-be1f-d57550cc96cc">false</IsDeleted>
    <UANotes xmlns="4873beb7-5857-4685-be1f-d57550cc96cc">In the box</UANotes>
    <TemplateStatus xmlns="4873beb7-5857-4685-be1f-d57550cc96cc">Complete</TemplateStatus>
    <ShowIn xmlns="4873beb7-5857-4685-be1f-d57550cc96cc" xsi:nil="true"/>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CSXSubmissionDate xmlns="4873beb7-5857-4685-be1f-d57550cc96cc" xsi:nil="true"/>
    <CSXUpdate xmlns="4873beb7-5857-4685-be1f-d57550cc96cc">false</CSXUpdate>
    <ApprovalLog xmlns="4873beb7-5857-4685-be1f-d57550cc96cc" xsi:nil="true"/>
    <BugNumber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TP010176923</AssetId>
    <TPApplication xmlns="4873beb7-5857-4685-be1f-d57550cc96cc">PowerPoint</TPApplication>
    <TPLaunchHelpLink xmlns="4873beb7-5857-4685-be1f-d57550cc96cc" xsi:nil="true"/>
    <IntlLocPriority xmlns="4873beb7-5857-4685-be1f-d57550cc96cc" xsi:nil="true"/>
    <CrawlForDependencies xmlns="4873beb7-5857-4685-be1f-d57550cc96cc">false</CrawlForDependencies>
    <IntlLangReviewer xmlns="4873beb7-5857-4685-be1f-d57550cc96cc" xsi:nil="true"/>
    <HandoffToMSDN xmlns="4873beb7-5857-4685-be1f-d57550cc96cc" xsi:nil="true"/>
    <PlannedPubDate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IntlLangReview xmlns="4873beb7-5857-4685-be1f-d57550cc96cc" xsi:nil="true"/>
    <UAProjectedTotalWords xmlns="4873beb7-5857-4685-be1f-d57550cc96cc" xsi:nil="true"/>
    <OutputCachingOn xmlns="4873beb7-5857-4685-be1f-d57550cc96cc">false</OutputCachingOn>
    <AverageRating xmlns="4873beb7-5857-4685-be1f-d57550cc96cc" xsi:nil="true"/>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2003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117270</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A30F039A-F416-4580-BAA9-7BDE8FC98B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808E35-83D1-48E3-A75A-CC31CF5530FE}">
  <ds:schemaRefs>
    <ds:schemaRef ds:uri="http://schemas.microsoft.com/sharepoint/v3/contenttype/forms"/>
  </ds:schemaRefs>
</ds:datastoreItem>
</file>

<file path=customXml/itemProps3.xml><?xml version="1.0" encoding="utf-8"?>
<ds:datastoreItem xmlns:ds="http://schemas.openxmlformats.org/officeDocument/2006/customXml" ds:itemID="{B7AF2633-212A-42A8-A664-9532FA5B8A87}">
  <ds:schemaRefs>
    <ds:schemaRef ds:uri="http://schemas.microsoft.com/office/2006/metadata/properties"/>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TM10176923</Template>
  <TotalTime>0</TotalTime>
  <Words>652</Words>
  <Application>Microsoft Macintosh PowerPoint</Application>
  <PresentationFormat>On-screen Show (4:3)</PresentationFormat>
  <Paragraphs>45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TM10176923</vt:lpstr>
      <vt:lpstr>Annotating your research and work</vt:lpstr>
      <vt:lpstr>PowerPoint Presentation</vt:lpstr>
      <vt:lpstr>U-C – do we need to talk about this?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 photo album</dc:title>
  <cp:revision>1</cp:revision>
  <dcterms:modified xsi:type="dcterms:W3CDTF">2015-11-20T09:36:06Z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PolicheckStatus">
    <vt:lpwstr>0</vt:lpwstr>
  </property>
  <property fmtid="{D5CDD505-2E9C-101B-9397-08002B2CF9AE}" pid="7" name="Applications">
    <vt:lpwstr>65;#zpp120;#79;#tpl120;#419;#zpp140</vt:lpwstr>
  </property>
  <property fmtid="{D5CDD505-2E9C-101B-9397-08002B2CF9AE}" pid="8" name="PolicheckCounter">
    <vt:lpwstr>0</vt:lpwstr>
  </property>
  <property fmtid="{D5CDD505-2E9C-101B-9397-08002B2CF9AE}" pid="9" name="_LCID">
    <vt:i4>1033</vt:i4>
  </property>
  <property fmtid="{D5CDD505-2E9C-101B-9397-08002B2CF9AE}" pid="10" name="_Version">
    <vt:lpwstr>12.0.4513</vt:lpwstr>
  </property>
  <property fmtid="{D5CDD505-2E9C-101B-9397-08002B2CF9AE}" pid="11" name="APTrustLevel">
    <vt:r8>1</vt:r8>
  </property>
</Properties>
</file>