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14/10/16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14/10/16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14/10/16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14/10/16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14/10/16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14/10/16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14/10/16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795" y="540740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Check through your sites and make an (HONEST) list of work needing to be done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2795" y="2654973"/>
            <a:ext cx="8077200" cy="1499616"/>
          </a:xfrm>
        </p:spPr>
        <p:txBody>
          <a:bodyPr/>
          <a:lstStyle/>
          <a:p>
            <a:r>
              <a:rPr lang="en-US" sz="2400" dirty="0" smtClean="0"/>
              <a:t>You need to look at every part of your website and make a list (on paper) of incomplete pages; photographs not yet uploaded and spend time looking at exemplar pages on the POLYGCSEPHOTO website.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99" y="4637593"/>
            <a:ext cx="3519131" cy="20198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3456" y="4561098"/>
            <a:ext cx="4391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polygcsephoto.weebly.com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2795" y="5431322"/>
            <a:ext cx="4605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Ask for some paper and make sure you put your name at the top – all work should be handed in at the end of the lesson.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413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time allows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smtClean="0"/>
              <a:t>You should visit the following websites for some inspiration and note down names/website addresses of artists/photographers whose work could help you in yours.</a:t>
            </a:r>
          </a:p>
          <a:p>
            <a:pPr marL="118872" indent="0">
              <a:buNone/>
            </a:pPr>
            <a:endParaRPr lang="en-US" sz="3200" dirty="0"/>
          </a:p>
          <a:p>
            <a:r>
              <a:rPr lang="en-US" dirty="0" err="1" smtClean="0"/>
              <a:t>saatchiart.com</a:t>
            </a:r>
            <a:endParaRPr lang="en-US" dirty="0" smtClean="0"/>
          </a:p>
          <a:p>
            <a:r>
              <a:rPr lang="en-US" sz="3200" dirty="0" err="1" smtClean="0"/>
              <a:t>thisiscollosal.com</a:t>
            </a:r>
            <a:endParaRPr lang="en-US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79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58</TotalTime>
  <Words>118</Words>
  <Application>Microsoft Macintosh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Module</vt:lpstr>
      <vt:lpstr>Check through your sites and make an (HONEST) list of work needing to be done</vt:lpstr>
      <vt:lpstr>If time allows…</vt:lpstr>
    </vt:vector>
  </TitlesOfParts>
  <Company>Woolwich Polytechnic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Reacting to Feedback</dc:title>
  <dc:creator>User Name</dc:creator>
  <cp:lastModifiedBy>Simon Conti</cp:lastModifiedBy>
  <cp:revision>8</cp:revision>
  <dcterms:created xsi:type="dcterms:W3CDTF">2016-10-11T11:05:22Z</dcterms:created>
  <dcterms:modified xsi:type="dcterms:W3CDTF">2016-10-14T11:12:16Z</dcterms:modified>
</cp:coreProperties>
</file>