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0" r:id="rId2"/>
    <p:sldId id="256" r:id="rId3"/>
    <p:sldId id="258" r:id="rId4"/>
    <p:sldId id="259" r:id="rId5"/>
    <p:sldId id="260" r:id="rId6"/>
    <p:sldId id="261" r:id="rId7"/>
    <p:sldId id="263" r:id="rId8"/>
    <p:sldId id="264" r:id="rId9"/>
    <p:sldId id="265" r:id="rId10"/>
    <p:sldId id="266" r:id="rId11"/>
    <p:sldId id="267" r:id="rId12"/>
    <p:sldId id="268" r:id="rId13"/>
    <p:sldId id="269"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1" d="100"/>
          <a:sy n="81" d="100"/>
        </p:scale>
        <p:origin x="-1424"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21B1147D-07E2-F14B-8C6E-EC5D845DA882}" type="datetimeFigureOut">
              <a:rPr lang="en-US" smtClean="0"/>
              <a:t>14/10/16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4335F6-FA30-9F45-BF4D-73FD4424BA53}" type="slidenum">
              <a:rPr lang="en-US" smtClean="0"/>
              <a:t>‹#›</a:t>
            </a:fld>
            <a:endParaRPr lang="en-US"/>
          </a:p>
        </p:txBody>
      </p:sp>
    </p:spTree>
    <p:extLst>
      <p:ext uri="{BB962C8B-B14F-4D97-AF65-F5344CB8AC3E}">
        <p14:creationId xmlns:p14="http://schemas.microsoft.com/office/powerpoint/2010/main" val="4187027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1B1147D-07E2-F14B-8C6E-EC5D845DA882}" type="datetimeFigureOut">
              <a:rPr lang="en-US" smtClean="0"/>
              <a:t>14/10/16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4335F6-FA30-9F45-BF4D-73FD4424BA53}" type="slidenum">
              <a:rPr lang="en-US" smtClean="0"/>
              <a:t>‹#›</a:t>
            </a:fld>
            <a:endParaRPr lang="en-US"/>
          </a:p>
        </p:txBody>
      </p:sp>
    </p:spTree>
    <p:extLst>
      <p:ext uri="{BB962C8B-B14F-4D97-AF65-F5344CB8AC3E}">
        <p14:creationId xmlns:p14="http://schemas.microsoft.com/office/powerpoint/2010/main" val="3102100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1B1147D-07E2-F14B-8C6E-EC5D845DA882}" type="datetimeFigureOut">
              <a:rPr lang="en-US" smtClean="0"/>
              <a:t>14/10/16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4335F6-FA30-9F45-BF4D-73FD4424BA53}" type="slidenum">
              <a:rPr lang="en-US" smtClean="0"/>
              <a:t>‹#›</a:t>
            </a:fld>
            <a:endParaRPr lang="en-US"/>
          </a:p>
        </p:txBody>
      </p:sp>
    </p:spTree>
    <p:extLst>
      <p:ext uri="{BB962C8B-B14F-4D97-AF65-F5344CB8AC3E}">
        <p14:creationId xmlns:p14="http://schemas.microsoft.com/office/powerpoint/2010/main" val="1088422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1B1147D-07E2-F14B-8C6E-EC5D845DA882}" type="datetimeFigureOut">
              <a:rPr lang="en-US" smtClean="0"/>
              <a:t>14/10/16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4335F6-FA30-9F45-BF4D-73FD4424BA53}" type="slidenum">
              <a:rPr lang="en-US" smtClean="0"/>
              <a:t>‹#›</a:t>
            </a:fld>
            <a:endParaRPr lang="en-US"/>
          </a:p>
        </p:txBody>
      </p:sp>
    </p:spTree>
    <p:extLst>
      <p:ext uri="{BB962C8B-B14F-4D97-AF65-F5344CB8AC3E}">
        <p14:creationId xmlns:p14="http://schemas.microsoft.com/office/powerpoint/2010/main" val="3282006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21B1147D-07E2-F14B-8C6E-EC5D845DA882}" type="datetimeFigureOut">
              <a:rPr lang="en-US" smtClean="0"/>
              <a:t>14/10/16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4335F6-FA30-9F45-BF4D-73FD4424BA53}" type="slidenum">
              <a:rPr lang="en-US" smtClean="0"/>
              <a:t>‹#›</a:t>
            </a:fld>
            <a:endParaRPr lang="en-US"/>
          </a:p>
        </p:txBody>
      </p:sp>
    </p:spTree>
    <p:extLst>
      <p:ext uri="{BB962C8B-B14F-4D97-AF65-F5344CB8AC3E}">
        <p14:creationId xmlns:p14="http://schemas.microsoft.com/office/powerpoint/2010/main" val="905923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21B1147D-07E2-F14B-8C6E-EC5D845DA882}" type="datetimeFigureOut">
              <a:rPr lang="en-US" smtClean="0"/>
              <a:t>14/10/16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4335F6-FA30-9F45-BF4D-73FD4424BA53}" type="slidenum">
              <a:rPr lang="en-US" smtClean="0"/>
              <a:t>‹#›</a:t>
            </a:fld>
            <a:endParaRPr lang="en-US"/>
          </a:p>
        </p:txBody>
      </p:sp>
    </p:spTree>
    <p:extLst>
      <p:ext uri="{BB962C8B-B14F-4D97-AF65-F5344CB8AC3E}">
        <p14:creationId xmlns:p14="http://schemas.microsoft.com/office/powerpoint/2010/main" val="4260217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21B1147D-07E2-F14B-8C6E-EC5D845DA882}" type="datetimeFigureOut">
              <a:rPr lang="en-US" smtClean="0"/>
              <a:t>14/10/16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4335F6-FA30-9F45-BF4D-73FD4424BA53}" type="slidenum">
              <a:rPr lang="en-US" smtClean="0"/>
              <a:t>‹#›</a:t>
            </a:fld>
            <a:endParaRPr lang="en-US"/>
          </a:p>
        </p:txBody>
      </p:sp>
    </p:spTree>
    <p:extLst>
      <p:ext uri="{BB962C8B-B14F-4D97-AF65-F5344CB8AC3E}">
        <p14:creationId xmlns:p14="http://schemas.microsoft.com/office/powerpoint/2010/main" val="4088449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21B1147D-07E2-F14B-8C6E-EC5D845DA882}" type="datetimeFigureOut">
              <a:rPr lang="en-US" smtClean="0"/>
              <a:t>14/10/16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4335F6-FA30-9F45-BF4D-73FD4424BA53}" type="slidenum">
              <a:rPr lang="en-US" smtClean="0"/>
              <a:t>‹#›</a:t>
            </a:fld>
            <a:endParaRPr lang="en-US"/>
          </a:p>
        </p:txBody>
      </p:sp>
    </p:spTree>
    <p:extLst>
      <p:ext uri="{BB962C8B-B14F-4D97-AF65-F5344CB8AC3E}">
        <p14:creationId xmlns:p14="http://schemas.microsoft.com/office/powerpoint/2010/main" val="2415057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B1147D-07E2-F14B-8C6E-EC5D845DA882}" type="datetimeFigureOut">
              <a:rPr lang="en-US" smtClean="0"/>
              <a:t>14/10/16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4335F6-FA30-9F45-BF4D-73FD4424BA53}" type="slidenum">
              <a:rPr lang="en-US" smtClean="0"/>
              <a:t>‹#›</a:t>
            </a:fld>
            <a:endParaRPr lang="en-US"/>
          </a:p>
        </p:txBody>
      </p:sp>
    </p:spTree>
    <p:extLst>
      <p:ext uri="{BB962C8B-B14F-4D97-AF65-F5344CB8AC3E}">
        <p14:creationId xmlns:p14="http://schemas.microsoft.com/office/powerpoint/2010/main" val="4121983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21B1147D-07E2-F14B-8C6E-EC5D845DA882}" type="datetimeFigureOut">
              <a:rPr lang="en-US" smtClean="0"/>
              <a:t>14/10/16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4335F6-FA30-9F45-BF4D-73FD4424BA53}" type="slidenum">
              <a:rPr lang="en-US" smtClean="0"/>
              <a:t>‹#›</a:t>
            </a:fld>
            <a:endParaRPr lang="en-US"/>
          </a:p>
        </p:txBody>
      </p:sp>
    </p:spTree>
    <p:extLst>
      <p:ext uri="{BB962C8B-B14F-4D97-AF65-F5344CB8AC3E}">
        <p14:creationId xmlns:p14="http://schemas.microsoft.com/office/powerpoint/2010/main" val="4007637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21B1147D-07E2-F14B-8C6E-EC5D845DA882}" type="datetimeFigureOut">
              <a:rPr lang="en-US" smtClean="0"/>
              <a:t>14/10/16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4335F6-FA30-9F45-BF4D-73FD4424BA53}" type="slidenum">
              <a:rPr lang="en-US" smtClean="0"/>
              <a:t>‹#›</a:t>
            </a:fld>
            <a:endParaRPr lang="en-US"/>
          </a:p>
        </p:txBody>
      </p:sp>
    </p:spTree>
    <p:extLst>
      <p:ext uri="{BB962C8B-B14F-4D97-AF65-F5344CB8AC3E}">
        <p14:creationId xmlns:p14="http://schemas.microsoft.com/office/powerpoint/2010/main" val="312627159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B1147D-07E2-F14B-8C6E-EC5D845DA882}" type="datetimeFigureOut">
              <a:rPr lang="en-US" smtClean="0"/>
              <a:t>14/10/16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4335F6-FA30-9F45-BF4D-73FD4424BA53}" type="slidenum">
              <a:rPr lang="en-US" smtClean="0"/>
              <a:t>‹#›</a:t>
            </a:fld>
            <a:endParaRPr lang="en-US"/>
          </a:p>
        </p:txBody>
      </p:sp>
    </p:spTree>
    <p:extLst>
      <p:ext uri="{BB962C8B-B14F-4D97-AF65-F5344CB8AC3E}">
        <p14:creationId xmlns:p14="http://schemas.microsoft.com/office/powerpoint/2010/main" val="1548201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Today</a:t>
            </a:r>
            <a:endParaRPr lang="en-US" dirty="0"/>
          </a:p>
        </p:txBody>
      </p:sp>
      <p:sp>
        <p:nvSpPr>
          <p:cNvPr id="5" name="Content Placeholder 4"/>
          <p:cNvSpPr>
            <a:spLocks noGrp="1"/>
          </p:cNvSpPr>
          <p:nvPr>
            <p:ph idx="1"/>
          </p:nvPr>
        </p:nvSpPr>
        <p:spPr/>
        <p:txBody>
          <a:bodyPr/>
          <a:lstStyle/>
          <a:p>
            <a:r>
              <a:rPr lang="en-US" dirty="0" smtClean="0"/>
              <a:t>You have a feedback sheet with targets for today’s lesson. Hit the targets!</a:t>
            </a:r>
          </a:p>
          <a:p>
            <a:pPr marL="0" indent="0">
              <a:buNone/>
            </a:pPr>
            <a:endParaRPr lang="en-US" sz="1000" dirty="0" smtClean="0"/>
          </a:p>
          <a:p>
            <a:r>
              <a:rPr lang="en-US" dirty="0" smtClean="0"/>
              <a:t>Use the Poly GCSE website to support your writing if you are struggling –</a:t>
            </a:r>
          </a:p>
          <a:p>
            <a:pPr marL="0" indent="0">
              <a:buNone/>
            </a:pPr>
            <a:endParaRPr lang="en-US" sz="2400" dirty="0" smtClean="0"/>
          </a:p>
          <a:p>
            <a:pPr marL="0" indent="0" algn="ctr">
              <a:buNone/>
            </a:pPr>
            <a:r>
              <a:rPr lang="en-US" sz="4400" dirty="0" smtClean="0"/>
              <a:t>http://</a:t>
            </a:r>
            <a:r>
              <a:rPr lang="en-US" sz="4400" dirty="0" err="1" smtClean="0"/>
              <a:t>polygcsephoto.weebly.com</a:t>
            </a:r>
            <a:endParaRPr lang="en-US" sz="4400" dirty="0"/>
          </a:p>
        </p:txBody>
      </p:sp>
    </p:spTree>
    <p:extLst>
      <p:ext uri="{BB962C8B-B14F-4D97-AF65-F5344CB8AC3E}">
        <p14:creationId xmlns:p14="http://schemas.microsoft.com/office/powerpoint/2010/main" val="1108309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Bradley</a:t>
            </a:r>
            <a:endParaRPr lang="en-US" dirty="0"/>
          </a:p>
        </p:txBody>
      </p:sp>
      <p:sp>
        <p:nvSpPr>
          <p:cNvPr id="5" name="Content Placeholder 4"/>
          <p:cNvSpPr>
            <a:spLocks noGrp="1"/>
          </p:cNvSpPr>
          <p:nvPr>
            <p:ph idx="1"/>
          </p:nvPr>
        </p:nvSpPr>
        <p:spPr>
          <a:xfrm>
            <a:off x="457200" y="1417638"/>
            <a:ext cx="4573846" cy="4848017"/>
          </a:xfrm>
        </p:spPr>
        <p:txBody>
          <a:bodyPr>
            <a:normAutofit/>
          </a:bodyPr>
          <a:lstStyle/>
          <a:p>
            <a:r>
              <a:rPr lang="en-US" sz="2400" dirty="0" smtClean="0"/>
              <a:t>Make sure all your work (and accompanying notes) is uploaded to your site. Your notes are badly lacking at the moment – use today to catch up on notes about your work as well as your research.</a:t>
            </a:r>
          </a:p>
          <a:p>
            <a:r>
              <a:rPr lang="en-US" sz="2400" dirty="0" smtClean="0"/>
              <a:t>I suggest you also change the ‘theme’ of your website.</a:t>
            </a:r>
          </a:p>
          <a:p>
            <a:r>
              <a:rPr lang="en-US" sz="2400" dirty="0" smtClean="0"/>
              <a:t>Remove the </a:t>
            </a:r>
            <a:r>
              <a:rPr lang="en-US" sz="2400" dirty="0" err="1" smtClean="0"/>
              <a:t>Weebly</a:t>
            </a:r>
            <a:r>
              <a:rPr lang="en-US" sz="2400" dirty="0" smtClean="0"/>
              <a:t> headers!!!</a:t>
            </a:r>
          </a:p>
          <a:p>
            <a:endParaRPr lang="en-US" sz="24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74603" y="905703"/>
            <a:ext cx="3512770" cy="234301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74603" y="3548404"/>
            <a:ext cx="3506254" cy="2338671"/>
          </a:xfrm>
          <a:prstGeom prst="rect">
            <a:avLst/>
          </a:prstGeom>
        </p:spPr>
      </p:pic>
    </p:spTree>
    <p:extLst>
      <p:ext uri="{BB962C8B-B14F-4D97-AF65-F5344CB8AC3E}">
        <p14:creationId xmlns:p14="http://schemas.microsoft.com/office/powerpoint/2010/main" val="1253872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Harry P</a:t>
            </a:r>
            <a:endParaRPr lang="en-US" dirty="0"/>
          </a:p>
        </p:txBody>
      </p:sp>
      <p:sp>
        <p:nvSpPr>
          <p:cNvPr id="5" name="Content Placeholder 4"/>
          <p:cNvSpPr>
            <a:spLocks noGrp="1"/>
          </p:cNvSpPr>
          <p:nvPr>
            <p:ph idx="1"/>
          </p:nvPr>
        </p:nvSpPr>
        <p:spPr>
          <a:xfrm>
            <a:off x="457200" y="1417638"/>
            <a:ext cx="4573846" cy="4848017"/>
          </a:xfrm>
        </p:spPr>
        <p:txBody>
          <a:bodyPr>
            <a:normAutofit/>
          </a:bodyPr>
          <a:lstStyle/>
          <a:p>
            <a:r>
              <a:rPr lang="en-US" sz="2400" dirty="0" smtClean="0"/>
              <a:t>Your research page is empty – you need to add something here. I suggest you start by using Google to find examples of </a:t>
            </a:r>
            <a:r>
              <a:rPr lang="en-US" sz="2400" dirty="0" err="1" smtClean="0"/>
              <a:t>sotp</a:t>
            </a:r>
            <a:r>
              <a:rPr lang="en-US" sz="2400" dirty="0" smtClean="0"/>
              <a:t> animations (Hannah Guy has 2 examples – forest floor and glow).</a:t>
            </a:r>
          </a:p>
          <a:p>
            <a:r>
              <a:rPr lang="en-US" sz="2400" dirty="0" smtClean="0"/>
              <a:t>Add a gallery to one of your films showing the still images that make up the animation.</a:t>
            </a:r>
          </a:p>
          <a:p>
            <a:r>
              <a:rPr lang="en-US" sz="2400" dirty="0" smtClean="0"/>
              <a:t>Make sure all pages have completed notes.</a:t>
            </a:r>
          </a:p>
          <a:p>
            <a:endParaRPr lang="en-US" sz="2400" dirty="0"/>
          </a:p>
        </p:txBody>
      </p:sp>
      <p:pic>
        <p:nvPicPr>
          <p:cNvPr id="6" name="Picture 5"/>
          <p:cNvPicPr>
            <a:picLocks noChangeAspect="1"/>
          </p:cNvPicPr>
          <p:nvPr/>
        </p:nvPicPr>
        <p:blipFill>
          <a:blip r:embed="rId2"/>
          <a:stretch>
            <a:fillRect/>
          </a:stretch>
        </p:blipFill>
        <p:spPr>
          <a:xfrm>
            <a:off x="5308737" y="1179745"/>
            <a:ext cx="3276532" cy="2169064"/>
          </a:xfrm>
          <a:prstGeom prst="rect">
            <a:avLst/>
          </a:prstGeom>
        </p:spPr>
      </p:pic>
      <p:pic>
        <p:nvPicPr>
          <p:cNvPr id="7" name="Picture 6"/>
          <p:cNvPicPr>
            <a:picLocks noChangeAspect="1"/>
          </p:cNvPicPr>
          <p:nvPr/>
        </p:nvPicPr>
        <p:blipFill>
          <a:blip r:embed="rId3"/>
          <a:stretch>
            <a:fillRect/>
          </a:stretch>
        </p:blipFill>
        <p:spPr>
          <a:xfrm>
            <a:off x="5308737" y="3711434"/>
            <a:ext cx="3282245" cy="2175659"/>
          </a:xfrm>
          <a:prstGeom prst="rect">
            <a:avLst/>
          </a:prstGeom>
        </p:spPr>
      </p:pic>
    </p:spTree>
    <p:extLst>
      <p:ext uri="{BB962C8B-B14F-4D97-AF65-F5344CB8AC3E}">
        <p14:creationId xmlns:p14="http://schemas.microsoft.com/office/powerpoint/2010/main" val="2310028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Morgan</a:t>
            </a:r>
            <a:endParaRPr lang="en-US" dirty="0"/>
          </a:p>
        </p:txBody>
      </p:sp>
      <p:sp>
        <p:nvSpPr>
          <p:cNvPr id="5" name="Content Placeholder 4"/>
          <p:cNvSpPr>
            <a:spLocks noGrp="1"/>
          </p:cNvSpPr>
          <p:nvPr>
            <p:ph idx="1"/>
          </p:nvPr>
        </p:nvSpPr>
        <p:spPr>
          <a:xfrm>
            <a:off x="457200" y="1417638"/>
            <a:ext cx="4573846" cy="4848017"/>
          </a:xfrm>
        </p:spPr>
        <p:txBody>
          <a:bodyPr>
            <a:normAutofit/>
          </a:bodyPr>
          <a:lstStyle/>
          <a:p>
            <a:r>
              <a:rPr lang="en-US" sz="2400" dirty="0" smtClean="0"/>
              <a:t>Make sure all your work (and accompanying notes) is uploaded to your site – specifically your ‘Clouds’ images.</a:t>
            </a:r>
          </a:p>
          <a:p>
            <a:r>
              <a:rPr lang="en-US" sz="2400" dirty="0" smtClean="0"/>
              <a:t>In ‘Clouds’ – could you add a gallery showing more of the images and their appearance before you worked on them.</a:t>
            </a:r>
          </a:p>
          <a:p>
            <a:r>
              <a:rPr lang="en-US" sz="2400" dirty="0" smtClean="0"/>
              <a:t>Make connections between your clouds and Brad </a:t>
            </a:r>
            <a:r>
              <a:rPr lang="en-US" sz="2400" dirty="0" err="1" smtClean="0"/>
              <a:t>Carlile</a:t>
            </a:r>
            <a:r>
              <a:rPr lang="en-US" sz="2400" dirty="0" smtClean="0"/>
              <a:t> (colour shifting).</a:t>
            </a:r>
            <a:endParaRPr lang="en-US" sz="24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31046" y="3464267"/>
            <a:ext cx="3554222" cy="263275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31046" y="817102"/>
            <a:ext cx="3554681" cy="2362247"/>
          </a:xfrm>
          <a:prstGeom prst="rect">
            <a:avLst/>
          </a:prstGeom>
        </p:spPr>
      </p:pic>
    </p:spTree>
    <p:extLst>
      <p:ext uri="{BB962C8B-B14F-4D97-AF65-F5344CB8AC3E}">
        <p14:creationId xmlns:p14="http://schemas.microsoft.com/office/powerpoint/2010/main" val="1309454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Mitchell</a:t>
            </a:r>
            <a:endParaRPr lang="en-US" dirty="0"/>
          </a:p>
        </p:txBody>
      </p:sp>
      <p:sp>
        <p:nvSpPr>
          <p:cNvPr id="5" name="Content Placeholder 4"/>
          <p:cNvSpPr>
            <a:spLocks noGrp="1"/>
          </p:cNvSpPr>
          <p:nvPr>
            <p:ph idx="1"/>
          </p:nvPr>
        </p:nvSpPr>
        <p:spPr>
          <a:xfrm>
            <a:off x="457200" y="1417638"/>
            <a:ext cx="4573846" cy="4848017"/>
          </a:xfrm>
        </p:spPr>
        <p:txBody>
          <a:bodyPr>
            <a:normAutofit fontScale="92500" lnSpcReduction="10000"/>
          </a:bodyPr>
          <a:lstStyle/>
          <a:p>
            <a:r>
              <a:rPr lang="en-US" sz="2400" dirty="0" smtClean="0"/>
              <a:t>Make sure all your work (and accompanying notes) is uploaded to your site.</a:t>
            </a:r>
          </a:p>
          <a:p>
            <a:r>
              <a:rPr lang="en-US" sz="2400" dirty="0" smtClean="0"/>
              <a:t>Set 2 needs notes and here you can put the idea forward of your project being based exclusively around an ongoing investigation of the watch.</a:t>
            </a:r>
          </a:p>
          <a:p>
            <a:r>
              <a:rPr lang="en-US" sz="2400" dirty="0" smtClean="0"/>
              <a:t>Plan your next work as well.</a:t>
            </a:r>
          </a:p>
          <a:p>
            <a:r>
              <a:rPr lang="en-US" sz="2400" dirty="0" smtClean="0"/>
              <a:t>Research – I suggest you start with </a:t>
            </a:r>
            <a:r>
              <a:rPr lang="en-US" sz="2400" dirty="0" err="1" smtClean="0"/>
              <a:t>Leopoldo</a:t>
            </a:r>
            <a:r>
              <a:rPr lang="en-US" sz="2400" dirty="0" smtClean="0"/>
              <a:t> </a:t>
            </a:r>
            <a:r>
              <a:rPr lang="en-US" sz="2400" dirty="0" err="1" smtClean="0"/>
              <a:t>Plentz</a:t>
            </a:r>
            <a:r>
              <a:rPr lang="en-US" sz="2400" dirty="0" smtClean="0"/>
              <a:t>. This leads on to you taking some simple photography of the watch – I am not saying the watch is rubbish!!!</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18111" y="652590"/>
            <a:ext cx="3554222" cy="236355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18111" y="3337323"/>
            <a:ext cx="3558499" cy="2366402"/>
          </a:xfrm>
          <a:prstGeom prst="rect">
            <a:avLst/>
          </a:prstGeom>
        </p:spPr>
      </p:pic>
    </p:spTree>
    <p:extLst>
      <p:ext uri="{BB962C8B-B14F-4D97-AF65-F5344CB8AC3E}">
        <p14:creationId xmlns:p14="http://schemas.microsoft.com/office/powerpoint/2010/main" val="1049836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Matthew</a:t>
            </a:r>
            <a:endParaRPr lang="en-US" dirty="0"/>
          </a:p>
        </p:txBody>
      </p:sp>
      <p:sp>
        <p:nvSpPr>
          <p:cNvPr id="5" name="Content Placeholder 4"/>
          <p:cNvSpPr>
            <a:spLocks noGrp="1"/>
          </p:cNvSpPr>
          <p:nvPr>
            <p:ph idx="1"/>
          </p:nvPr>
        </p:nvSpPr>
        <p:spPr>
          <a:xfrm>
            <a:off x="457200" y="1600200"/>
            <a:ext cx="4573846" cy="4848017"/>
          </a:xfrm>
        </p:spPr>
        <p:txBody>
          <a:bodyPr>
            <a:normAutofit fontScale="92500" lnSpcReduction="10000"/>
          </a:bodyPr>
          <a:lstStyle/>
          <a:p>
            <a:r>
              <a:rPr lang="en-US" sz="2400" dirty="0" smtClean="0"/>
              <a:t>Make sure all your work (and accompanying notes) is uploaded to your site.</a:t>
            </a:r>
          </a:p>
          <a:p>
            <a:r>
              <a:rPr lang="en-US" sz="2400" dirty="0" smtClean="0"/>
              <a:t>You should also have research in your site for at least one artist/photographer – I suggest you begin with Ernst Haas (US photographer who made abstract photographs and movement was something that he captured in city photos and Matt Niebuhr (US photographer who has taken lots of photographs of farm buildings and some are taken from a moving car)</a:t>
            </a:r>
            <a:endParaRPr lang="en-US" sz="2400" dirty="0"/>
          </a:p>
        </p:txBody>
      </p:sp>
      <p:pic>
        <p:nvPicPr>
          <p:cNvPr id="6" name="Picture 5"/>
          <p:cNvPicPr>
            <a:picLocks noChangeAspect="1"/>
          </p:cNvPicPr>
          <p:nvPr/>
        </p:nvPicPr>
        <p:blipFill>
          <a:blip r:embed="rId2"/>
          <a:stretch>
            <a:fillRect/>
          </a:stretch>
        </p:blipFill>
        <p:spPr>
          <a:xfrm>
            <a:off x="5735819" y="3509671"/>
            <a:ext cx="3048000" cy="3048000"/>
          </a:xfrm>
          <a:prstGeom prst="rect">
            <a:avLst/>
          </a:prstGeom>
        </p:spPr>
      </p:pic>
      <p:pic>
        <p:nvPicPr>
          <p:cNvPr id="7" name="Picture 6"/>
          <p:cNvPicPr>
            <a:picLocks noChangeAspect="1"/>
          </p:cNvPicPr>
          <p:nvPr/>
        </p:nvPicPr>
        <p:blipFill>
          <a:blip r:embed="rId3"/>
          <a:stretch>
            <a:fillRect/>
          </a:stretch>
        </p:blipFill>
        <p:spPr>
          <a:xfrm>
            <a:off x="5375637" y="1082136"/>
            <a:ext cx="3408181" cy="2156739"/>
          </a:xfrm>
          <a:prstGeom prst="rect">
            <a:avLst/>
          </a:prstGeom>
        </p:spPr>
      </p:pic>
    </p:spTree>
    <p:extLst>
      <p:ext uri="{BB962C8B-B14F-4D97-AF65-F5344CB8AC3E}">
        <p14:creationId xmlns:p14="http://schemas.microsoft.com/office/powerpoint/2010/main" val="2083082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Thai</a:t>
            </a:r>
            <a:endParaRPr lang="en-US" dirty="0"/>
          </a:p>
        </p:txBody>
      </p:sp>
      <p:sp>
        <p:nvSpPr>
          <p:cNvPr id="5" name="Content Placeholder 4"/>
          <p:cNvSpPr>
            <a:spLocks noGrp="1"/>
          </p:cNvSpPr>
          <p:nvPr>
            <p:ph idx="1"/>
          </p:nvPr>
        </p:nvSpPr>
        <p:spPr>
          <a:xfrm>
            <a:off x="457200" y="1600200"/>
            <a:ext cx="4573846" cy="4848017"/>
          </a:xfrm>
        </p:spPr>
        <p:txBody>
          <a:bodyPr>
            <a:normAutofit/>
          </a:bodyPr>
          <a:lstStyle/>
          <a:p>
            <a:r>
              <a:rPr lang="en-US" sz="2400" dirty="0" smtClean="0"/>
              <a:t>Make sure all your work (and accompanying notes) is uploaded to your site.</a:t>
            </a:r>
          </a:p>
          <a:p>
            <a:r>
              <a:rPr lang="en-US" sz="2400" dirty="0" smtClean="0"/>
              <a:t>You should also have research in your site for at least one artist/photographer – I suggest you begin with Adam Fuss (http://</a:t>
            </a:r>
            <a:r>
              <a:rPr lang="en-US" sz="2400" dirty="0" err="1" smtClean="0"/>
              <a:t>www.cheimread.com</a:t>
            </a:r>
            <a:r>
              <a:rPr lang="en-US" sz="2400" dirty="0" smtClean="0"/>
              <a:t>/artists/</a:t>
            </a:r>
            <a:r>
              <a:rPr lang="en-US" sz="2400" dirty="0" err="1" smtClean="0"/>
              <a:t>adam</a:t>
            </a:r>
            <a:r>
              <a:rPr lang="en-US" sz="2400" dirty="0" smtClean="0"/>
              <a:t>-fuss).</a:t>
            </a:r>
            <a:endParaRPr lang="en-US" sz="2400" dirty="0"/>
          </a:p>
        </p:txBody>
      </p:sp>
      <p:pic>
        <p:nvPicPr>
          <p:cNvPr id="2" name="Picture 1"/>
          <p:cNvPicPr>
            <a:picLocks noChangeAspect="1"/>
          </p:cNvPicPr>
          <p:nvPr/>
        </p:nvPicPr>
        <p:blipFill>
          <a:blip r:embed="rId2"/>
          <a:stretch>
            <a:fillRect/>
          </a:stretch>
        </p:blipFill>
        <p:spPr>
          <a:xfrm>
            <a:off x="5230502" y="1220732"/>
            <a:ext cx="3240666" cy="4455916"/>
          </a:xfrm>
          <a:prstGeom prst="rect">
            <a:avLst/>
          </a:prstGeom>
        </p:spPr>
      </p:pic>
    </p:spTree>
    <p:extLst>
      <p:ext uri="{BB962C8B-B14F-4D97-AF65-F5344CB8AC3E}">
        <p14:creationId xmlns:p14="http://schemas.microsoft.com/office/powerpoint/2010/main" val="3250535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err="1" smtClean="0"/>
              <a:t>Shafari</a:t>
            </a:r>
            <a:endParaRPr lang="en-US" dirty="0"/>
          </a:p>
        </p:txBody>
      </p:sp>
      <p:sp>
        <p:nvSpPr>
          <p:cNvPr id="5" name="Content Placeholder 4"/>
          <p:cNvSpPr>
            <a:spLocks noGrp="1"/>
          </p:cNvSpPr>
          <p:nvPr>
            <p:ph idx="1"/>
          </p:nvPr>
        </p:nvSpPr>
        <p:spPr>
          <a:xfrm>
            <a:off x="457200" y="1600200"/>
            <a:ext cx="4573846" cy="4848017"/>
          </a:xfrm>
        </p:spPr>
        <p:txBody>
          <a:bodyPr>
            <a:normAutofit/>
          </a:bodyPr>
          <a:lstStyle/>
          <a:p>
            <a:r>
              <a:rPr lang="en-US" sz="2400" dirty="0" smtClean="0"/>
              <a:t>Make sure all your work (and accompanying notes) is uploaded to your site.</a:t>
            </a:r>
          </a:p>
          <a:p>
            <a:r>
              <a:rPr lang="en-US" sz="2400" dirty="0" smtClean="0"/>
              <a:t>You should also have research in your site. I suggest you start by researching how sequence photography is made – what techniques are used in camera as well as in Photoshop.</a:t>
            </a:r>
            <a:endParaRPr lang="en-US" sz="24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31046" y="728501"/>
            <a:ext cx="3542931" cy="236195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31046" y="3435767"/>
            <a:ext cx="3542931" cy="2603369"/>
          </a:xfrm>
          <a:prstGeom prst="rect">
            <a:avLst/>
          </a:prstGeom>
        </p:spPr>
      </p:pic>
    </p:spTree>
    <p:extLst>
      <p:ext uri="{BB962C8B-B14F-4D97-AF65-F5344CB8AC3E}">
        <p14:creationId xmlns:p14="http://schemas.microsoft.com/office/powerpoint/2010/main" val="1085670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Harry K</a:t>
            </a:r>
            <a:endParaRPr lang="en-US" dirty="0"/>
          </a:p>
        </p:txBody>
      </p:sp>
      <p:sp>
        <p:nvSpPr>
          <p:cNvPr id="5" name="Content Placeholder 4"/>
          <p:cNvSpPr>
            <a:spLocks noGrp="1"/>
          </p:cNvSpPr>
          <p:nvPr>
            <p:ph idx="1"/>
          </p:nvPr>
        </p:nvSpPr>
        <p:spPr>
          <a:xfrm>
            <a:off x="457200" y="1600200"/>
            <a:ext cx="4573846" cy="4848017"/>
          </a:xfrm>
        </p:spPr>
        <p:txBody>
          <a:bodyPr>
            <a:normAutofit/>
          </a:bodyPr>
          <a:lstStyle/>
          <a:p>
            <a:r>
              <a:rPr lang="en-US" sz="2400" dirty="0" smtClean="0"/>
              <a:t>Make sure all your work (and accompanying notes) is uploaded to your site.</a:t>
            </a:r>
          </a:p>
          <a:p>
            <a:r>
              <a:rPr lang="en-US" sz="2400" dirty="0" smtClean="0"/>
              <a:t>Make a list for yourself of pages on your site that need your notes adding or pages that need to be added with notes/photography.</a:t>
            </a:r>
          </a:p>
          <a:p>
            <a:r>
              <a:rPr lang="en-US" sz="2400" dirty="0" smtClean="0"/>
              <a:t>For your research you need to add notes about all photographers.</a:t>
            </a:r>
          </a:p>
          <a:p>
            <a:endParaRPr lang="en-US" sz="24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05899" y="866241"/>
            <a:ext cx="3480901" cy="2303723"/>
          </a:xfrm>
          <a:prstGeom prst="rect">
            <a:avLst/>
          </a:prstGeom>
        </p:spPr>
      </p:pic>
      <p:pic>
        <p:nvPicPr>
          <p:cNvPr id="7" name="Picture 6"/>
          <p:cNvPicPr>
            <a:picLocks noChangeAspect="1"/>
          </p:cNvPicPr>
          <p:nvPr/>
        </p:nvPicPr>
        <p:blipFill>
          <a:blip r:embed="rId3"/>
          <a:stretch>
            <a:fillRect/>
          </a:stretch>
        </p:blipFill>
        <p:spPr>
          <a:xfrm>
            <a:off x="5205898" y="3461667"/>
            <a:ext cx="3480901" cy="2900751"/>
          </a:xfrm>
          <a:prstGeom prst="rect">
            <a:avLst/>
          </a:prstGeom>
        </p:spPr>
      </p:pic>
    </p:spTree>
    <p:extLst>
      <p:ext uri="{BB962C8B-B14F-4D97-AF65-F5344CB8AC3E}">
        <p14:creationId xmlns:p14="http://schemas.microsoft.com/office/powerpoint/2010/main" val="103344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Jamie</a:t>
            </a:r>
            <a:endParaRPr lang="en-US" dirty="0"/>
          </a:p>
        </p:txBody>
      </p:sp>
      <p:sp>
        <p:nvSpPr>
          <p:cNvPr id="5" name="Content Placeholder 4"/>
          <p:cNvSpPr>
            <a:spLocks noGrp="1"/>
          </p:cNvSpPr>
          <p:nvPr>
            <p:ph idx="1"/>
          </p:nvPr>
        </p:nvSpPr>
        <p:spPr>
          <a:xfrm>
            <a:off x="457200" y="1600200"/>
            <a:ext cx="4573846" cy="4848017"/>
          </a:xfrm>
        </p:spPr>
        <p:txBody>
          <a:bodyPr>
            <a:normAutofit/>
          </a:bodyPr>
          <a:lstStyle/>
          <a:p>
            <a:r>
              <a:rPr lang="en-US" sz="2400" dirty="0" smtClean="0"/>
              <a:t>Make sure all your work (and accompanying notes – these need expanding) is uploaded to your site.</a:t>
            </a:r>
          </a:p>
          <a:p>
            <a:r>
              <a:rPr lang="en-US" sz="2400" dirty="0" smtClean="0"/>
              <a:t>For your research you need notes/images to your page on Ray Collins. Also look at the work of Adam Fuss</a:t>
            </a:r>
          </a:p>
          <a:p>
            <a:endParaRPr lang="en-US" sz="24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68905" y="689122"/>
            <a:ext cx="3617895" cy="241193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68905" y="3359275"/>
            <a:ext cx="3614499" cy="2409666"/>
          </a:xfrm>
          <a:prstGeom prst="rect">
            <a:avLst/>
          </a:prstGeom>
        </p:spPr>
      </p:pic>
    </p:spTree>
    <p:extLst>
      <p:ext uri="{BB962C8B-B14F-4D97-AF65-F5344CB8AC3E}">
        <p14:creationId xmlns:p14="http://schemas.microsoft.com/office/powerpoint/2010/main" val="2250563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err="1" smtClean="0"/>
              <a:t>Purna</a:t>
            </a:r>
            <a:endParaRPr lang="en-US" dirty="0"/>
          </a:p>
        </p:txBody>
      </p:sp>
      <p:sp>
        <p:nvSpPr>
          <p:cNvPr id="5" name="Content Placeholder 4"/>
          <p:cNvSpPr>
            <a:spLocks noGrp="1"/>
          </p:cNvSpPr>
          <p:nvPr>
            <p:ph idx="1"/>
          </p:nvPr>
        </p:nvSpPr>
        <p:spPr>
          <a:xfrm>
            <a:off x="457200" y="1600200"/>
            <a:ext cx="4573846" cy="4848017"/>
          </a:xfrm>
        </p:spPr>
        <p:txBody>
          <a:bodyPr>
            <a:normAutofit/>
          </a:bodyPr>
          <a:lstStyle/>
          <a:p>
            <a:r>
              <a:rPr lang="en-US" sz="2400" dirty="0" smtClean="0"/>
              <a:t>Make sure all your work (and accompanying notes – these need expanding) is uploaded to your site.</a:t>
            </a:r>
          </a:p>
          <a:p>
            <a:r>
              <a:rPr lang="en-US" sz="2400" dirty="0" smtClean="0"/>
              <a:t>For your research on ‘moneyless’ could you add some notes about how you could use some of those ideas in your work.</a:t>
            </a:r>
          </a:p>
          <a:p>
            <a:endParaRPr lang="en-US" sz="2400" dirty="0"/>
          </a:p>
        </p:txBody>
      </p:sp>
      <p:pic>
        <p:nvPicPr>
          <p:cNvPr id="2" name="Picture 1"/>
          <p:cNvPicPr>
            <a:picLocks noChangeAspect="1"/>
          </p:cNvPicPr>
          <p:nvPr/>
        </p:nvPicPr>
        <p:blipFill>
          <a:blip r:embed="rId2"/>
          <a:stretch>
            <a:fillRect/>
          </a:stretch>
        </p:blipFill>
        <p:spPr>
          <a:xfrm>
            <a:off x="5386022" y="758048"/>
            <a:ext cx="2854654" cy="3027805"/>
          </a:xfrm>
          <a:prstGeom prst="rect">
            <a:avLst/>
          </a:prstGeom>
        </p:spPr>
      </p:pic>
      <p:pic>
        <p:nvPicPr>
          <p:cNvPr id="7" name="Picture 6"/>
          <p:cNvPicPr>
            <a:picLocks noChangeAspect="1"/>
          </p:cNvPicPr>
          <p:nvPr/>
        </p:nvPicPr>
        <p:blipFill>
          <a:blip r:embed="rId3"/>
          <a:stretch>
            <a:fillRect/>
          </a:stretch>
        </p:blipFill>
        <p:spPr>
          <a:xfrm>
            <a:off x="5386022" y="4078024"/>
            <a:ext cx="2854654" cy="1903103"/>
          </a:xfrm>
          <a:prstGeom prst="rect">
            <a:avLst/>
          </a:prstGeom>
        </p:spPr>
      </p:pic>
    </p:spTree>
    <p:extLst>
      <p:ext uri="{BB962C8B-B14F-4D97-AF65-F5344CB8AC3E}">
        <p14:creationId xmlns:p14="http://schemas.microsoft.com/office/powerpoint/2010/main" val="1146553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err="1" smtClean="0"/>
              <a:t>Ghulam</a:t>
            </a:r>
            <a:endParaRPr lang="en-US" dirty="0"/>
          </a:p>
        </p:txBody>
      </p:sp>
      <p:sp>
        <p:nvSpPr>
          <p:cNvPr id="5" name="Content Placeholder 4"/>
          <p:cNvSpPr>
            <a:spLocks noGrp="1"/>
          </p:cNvSpPr>
          <p:nvPr>
            <p:ph idx="1"/>
          </p:nvPr>
        </p:nvSpPr>
        <p:spPr>
          <a:xfrm>
            <a:off x="457200" y="1600200"/>
            <a:ext cx="4573846" cy="4848017"/>
          </a:xfrm>
        </p:spPr>
        <p:txBody>
          <a:bodyPr>
            <a:normAutofit/>
          </a:bodyPr>
          <a:lstStyle/>
          <a:p>
            <a:r>
              <a:rPr lang="en-US" sz="2400" dirty="0" smtClean="0"/>
              <a:t>You need to add a new page to your site called ‘Movement’.</a:t>
            </a:r>
          </a:p>
          <a:p>
            <a:r>
              <a:rPr lang="en-US" sz="2400" dirty="0" smtClean="0"/>
              <a:t>Put a gallery on that page and add your last movement images to that gallery.</a:t>
            </a:r>
          </a:p>
          <a:p>
            <a:r>
              <a:rPr lang="en-US" sz="2400" dirty="0" smtClean="0"/>
              <a:t>Give the page a title (Movement – First Set of Photographs). </a:t>
            </a:r>
          </a:p>
          <a:p>
            <a:r>
              <a:rPr lang="en-US" sz="2400" dirty="0" smtClean="0"/>
              <a:t>Add some single words which describe your pictures. </a:t>
            </a:r>
          </a:p>
          <a:p>
            <a:endParaRPr lang="en-US" sz="24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5721939" y="146585"/>
            <a:ext cx="2423811" cy="366235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02668" y="3542033"/>
            <a:ext cx="3662355" cy="2423813"/>
          </a:xfrm>
          <a:prstGeom prst="rect">
            <a:avLst/>
          </a:prstGeom>
        </p:spPr>
      </p:pic>
    </p:spTree>
    <p:extLst>
      <p:ext uri="{BB962C8B-B14F-4D97-AF65-F5344CB8AC3E}">
        <p14:creationId xmlns:p14="http://schemas.microsoft.com/office/powerpoint/2010/main" val="962528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Owen</a:t>
            </a:r>
            <a:endParaRPr lang="en-US" dirty="0"/>
          </a:p>
        </p:txBody>
      </p:sp>
      <p:sp>
        <p:nvSpPr>
          <p:cNvPr id="5" name="Content Placeholder 4"/>
          <p:cNvSpPr>
            <a:spLocks noGrp="1"/>
          </p:cNvSpPr>
          <p:nvPr>
            <p:ph idx="1"/>
          </p:nvPr>
        </p:nvSpPr>
        <p:spPr>
          <a:xfrm>
            <a:off x="457200" y="1417638"/>
            <a:ext cx="4573846" cy="4848017"/>
          </a:xfrm>
        </p:spPr>
        <p:txBody>
          <a:bodyPr>
            <a:normAutofit lnSpcReduction="10000"/>
          </a:bodyPr>
          <a:lstStyle/>
          <a:p>
            <a:r>
              <a:rPr lang="en-US" sz="2400" dirty="0" smtClean="0"/>
              <a:t>Add a proper introduction outlining what your initial ideas are.</a:t>
            </a:r>
          </a:p>
          <a:p>
            <a:r>
              <a:rPr lang="en-US" sz="2400" dirty="0" smtClean="0"/>
              <a:t>Add some images in a gallery based on a search using Google to show some ideas that correspond with your written introduction.</a:t>
            </a:r>
          </a:p>
          <a:p>
            <a:r>
              <a:rPr lang="en-US" sz="2400" dirty="0" smtClean="0"/>
              <a:t>Use ‘art2day.co.uk’ to find at least 3 artists/photographers whose work can influence your first practical work. Add their names to a new page in movement called ‘Research’.</a:t>
            </a:r>
          </a:p>
          <a:p>
            <a:endParaRPr lang="en-US" sz="2400" dirty="0"/>
          </a:p>
        </p:txBody>
      </p:sp>
      <p:pic>
        <p:nvPicPr>
          <p:cNvPr id="7" name="Picture 6"/>
          <p:cNvPicPr>
            <a:picLocks noChangeAspect="1"/>
          </p:cNvPicPr>
          <p:nvPr/>
        </p:nvPicPr>
        <p:blipFill>
          <a:blip r:embed="rId2"/>
          <a:stretch>
            <a:fillRect/>
          </a:stretch>
        </p:blipFill>
        <p:spPr>
          <a:xfrm>
            <a:off x="5278619" y="491459"/>
            <a:ext cx="3408181" cy="2156739"/>
          </a:xfrm>
          <a:prstGeom prst="rect">
            <a:avLst/>
          </a:prstGeom>
        </p:spPr>
      </p:pic>
      <p:pic>
        <p:nvPicPr>
          <p:cNvPr id="8" name="Picture 7"/>
          <p:cNvPicPr>
            <a:picLocks noChangeAspect="1"/>
          </p:cNvPicPr>
          <p:nvPr/>
        </p:nvPicPr>
        <p:blipFill>
          <a:blip r:embed="rId3"/>
          <a:stretch>
            <a:fillRect/>
          </a:stretch>
        </p:blipFill>
        <p:spPr>
          <a:xfrm>
            <a:off x="5278619" y="2963226"/>
            <a:ext cx="2400864" cy="3301188"/>
          </a:xfrm>
          <a:prstGeom prst="rect">
            <a:avLst/>
          </a:prstGeom>
        </p:spPr>
      </p:pic>
    </p:spTree>
    <p:extLst>
      <p:ext uri="{BB962C8B-B14F-4D97-AF65-F5344CB8AC3E}">
        <p14:creationId xmlns:p14="http://schemas.microsoft.com/office/powerpoint/2010/main" val="5013995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208</TotalTime>
  <Words>766</Words>
  <Application>Microsoft Macintosh PowerPoint</Application>
  <PresentationFormat>On-screen Show (4:3)</PresentationFormat>
  <Paragraphs>51</Paragraphs>
  <Slides>13</Slides>
  <Notes>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Today</vt:lpstr>
      <vt:lpstr>Matthew</vt:lpstr>
      <vt:lpstr>Thai</vt:lpstr>
      <vt:lpstr>Shafari</vt:lpstr>
      <vt:lpstr>Harry K</vt:lpstr>
      <vt:lpstr>Jamie</vt:lpstr>
      <vt:lpstr>Purna</vt:lpstr>
      <vt:lpstr>Ghulam</vt:lpstr>
      <vt:lpstr>Owen</vt:lpstr>
      <vt:lpstr>Bradley</vt:lpstr>
      <vt:lpstr>Harry P</vt:lpstr>
      <vt:lpstr>Morgan</vt:lpstr>
      <vt:lpstr>Mitchell</vt:lpstr>
    </vt:vector>
  </TitlesOfParts>
  <Company>Woolwich Polytechnic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Matthew</dc:title>
  <dc:creator>User Name</dc:creator>
  <cp:lastModifiedBy>Simon Conti</cp:lastModifiedBy>
  <cp:revision>13</cp:revision>
  <cp:lastPrinted>2016-10-13T09:48:54Z</cp:lastPrinted>
  <dcterms:created xsi:type="dcterms:W3CDTF">2016-10-13T06:56:39Z</dcterms:created>
  <dcterms:modified xsi:type="dcterms:W3CDTF">2016-10-14T10:57:40Z</dcterms:modified>
</cp:coreProperties>
</file>